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heme/themeOverride1.xml" ContentType="application/vnd.openxmlformats-officedocument.themeOverr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handoutMasterIdLst>
    <p:handoutMasterId r:id="rId3"/>
  </p:handoutMasterIdLst>
  <p:sldIdLst>
    <p:sldId id="257" r:id="rId4"/>
    <p:sldId id="258" r:id="rId5"/>
    <p:sldId id="259" r:id="rId6"/>
    <p:sldId id="260" r:id="rId7"/>
    <p:sldId id="261" r:id="rId8"/>
    <p:sldId id="262" r:id="rId9"/>
    <p:sldId id="263" r:id="rId10"/>
    <p:sldId id="264" r:id="rId11"/>
    <p:sldId id="265" r:id="rId12"/>
    <p:sldId id="266" r:id="rId13"/>
    <p:sldId id="269" r:id="rId14"/>
  </p:sldIdLst>
  <p:sldSz type="screen16x9" cy="6858000" cx="12192000"/>
  <p:notesSz cx="6858000" cy="9144000"/>
  <p:embeddedFontLst>
    <p:embeddedFont>
      <p:font typeface="Calibri" panose="020F0502020204030204" charset="0"/>
      <p:regular r:id="rId15"/>
      <p:bold r:id="rId16"/>
      <p:italic r:id="rId17"/>
      <p:boldItalic r:id="rId18"/>
    </p:embeddedFont>
    <p:embeddedFont>
      <p:font typeface="Calibri Light" panose="020F0302020204030204" charset="0"/>
      <p:regular r:id="rId19"/>
      <p:italic r:id="rId20"/>
    </p:embeddedFont>
  </p:embeddedFontLst>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clrMru>
    <a:srgbClr val="F1DDDC"/>
    <a:srgbClr val="E6ACA9"/>
    <a:srgbClr val="F0EAE2"/>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horzBarState="maximized">
    <p:restoredLeft sz="15987" autoAdjust="0"/>
    <p:restoredTop sz="94660"/>
  </p:normalViewPr>
  <p:slideViewPr>
    <p:cSldViewPr snapToGrid="0">
      <p:cViewPr varScale="1">
        <p:scale>
          <a:sx n="116" d="100"/>
          <a:sy n="116" d="100"/>
        </p:scale>
        <p:origin x="336" y="108"/>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tableStyles" Target="tableStyles.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53" name=""/>
        <p:cNvGrpSpPr/>
        <p:nvPr/>
      </p:nvGrpSpPr>
      <p:grpSpPr>
        <a:xfrm>
          <a:off x="0" y="0"/>
          <a:ext cx="0" cy="0"/>
          <a:chOff x="0" y="0"/>
          <a:chExt cx="0" cy="0"/>
        </a:xfrm>
      </p:grpSpPr>
      <p:sp>
        <p:nvSpPr>
          <p:cNvPr id="1048713"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lang="en-US"/>
          </a:p>
        </p:txBody>
      </p:sp>
      <p:sp>
        <p:nvSpPr>
          <p:cNvPr id="1048714" name="Date Placeholder 2"/>
          <p:cNvSpPr>
            <a:spLocks noGrp="1"/>
          </p:cNvSpPr>
          <p:nvPr>
            <p:ph type="dt" sz="quarter" idx="1"/>
          </p:nvPr>
        </p:nvSpPr>
        <p:spPr>
          <a:xfrm>
            <a:off x="3884613" y="0"/>
            <a:ext cx="2971800" cy="458788"/>
          </a:xfrm>
          <a:prstGeom prst="rect"/>
        </p:spPr>
        <p:txBody>
          <a:bodyPr bIns="45720" lIns="91440" rIns="91440" rtlCol="0" tIns="45720" vert="horz"/>
          <a:lstStyle>
            <a:lvl1pPr algn="r">
              <a:defRPr sz="1200"/>
            </a:lvl1pPr>
          </a:lstStyle>
          <a:p>
            <a:fld id="{696C064A-D61B-4B21-B757-51A9B82445B8}" type="datetimeFigureOut">
              <a:rPr lang="en-US" smtClean="0"/>
            </a:fld>
            <a:endParaRPr lang="en-US"/>
          </a:p>
        </p:txBody>
      </p:sp>
      <p:sp>
        <p:nvSpPr>
          <p:cNvPr id="1048715" name="Footer Placeholder 3"/>
          <p:cNvSpPr>
            <a:spLocks noGrp="1"/>
          </p:cNvSpPr>
          <p:nvPr>
            <p:ph type="ftr" sz="quarter" idx="2"/>
          </p:nvPr>
        </p:nvSpPr>
        <p:spPr>
          <a:xfrm>
            <a:off x="0" y="8685213"/>
            <a:ext cx="2971800" cy="458787"/>
          </a:xfrm>
          <a:prstGeom prst="rect"/>
        </p:spPr>
        <p:txBody>
          <a:bodyPr anchor="b" bIns="45720" lIns="91440" rIns="91440" rtlCol="0" tIns="45720" vert="horz"/>
          <a:lstStyle>
            <a:lvl1pPr algn="l">
              <a:defRPr sz="1200"/>
            </a:lvl1pPr>
          </a:lstStyle>
          <a:p>
            <a:endParaRPr lang="en-US"/>
          </a:p>
        </p:txBody>
      </p:sp>
      <p:sp>
        <p:nvSpPr>
          <p:cNvPr id="1048716" name="Slide Number Placeholder 4"/>
          <p:cNvSpPr>
            <a:spLocks noGrp="1"/>
          </p:cNvSpPr>
          <p:nvPr>
            <p:ph type="sldNum" sz="quarter" idx="3"/>
          </p:nvPr>
        </p:nvSpPr>
        <p:spPr>
          <a:xfrm>
            <a:off x="3884613" y="8685213"/>
            <a:ext cx="2971800" cy="458787"/>
          </a:xfrm>
          <a:prstGeom prst="rect"/>
        </p:spPr>
        <p:txBody>
          <a:bodyPr anchor="b" bIns="45720" lIns="91440" rIns="91440" rtlCol="0" tIns="45720" vert="horz"/>
          <a:lstStyle>
            <a:lvl1pPr algn="r">
              <a:defRPr sz="1200"/>
            </a:lvl1pPr>
          </a:lstStyle>
          <a:p>
            <a:fld id="{50305E07-67EA-4042-A3F6-853A8AD8D209}" type="slidenum">
              <a:rPr lang="en-US" smtClean="0"/>
            </a:fld>
            <a:endParaRPr lang="en-US"/>
          </a:p>
        </p:txBody>
      </p:sp>
    </p:spTree>
  </p:cSld>
  <p:clrMap accent1="accent1" accent2="accent2" accent3="accent3" accent4="accent4" accent5="accent5" accent6="accent6" bg1="lt1" bg2="lt2" tx1="dk1" tx2="dk2" hlink="hlink" folHlink="folHlink"/>
</p:handoutMaster>
</file>

<file path=ppt/media/image1.jpeg>
</file>

<file path=ppt/media/image10.jpeg>
</file>

<file path=ppt/media/image11.jpeg>
</file>

<file path=ppt/media/image12.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52" name=""/>
        <p:cNvGrpSpPr/>
        <p:nvPr/>
      </p:nvGrpSpPr>
      <p:grpSpPr>
        <a:xfrm>
          <a:off x="0" y="0"/>
          <a:ext cx="0" cy="0"/>
          <a:chOff x="0" y="0"/>
          <a:chExt cx="0" cy="0"/>
        </a:xfrm>
      </p:grpSpPr>
      <p:sp>
        <p:nvSpPr>
          <p:cNvPr id="1048707" name="Header Placeholder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lang="en-US"/>
          </a:p>
        </p:txBody>
      </p:sp>
      <p:sp>
        <p:nvSpPr>
          <p:cNvPr id="1048708" name="Date Placeholder 2"/>
          <p:cNvSpPr>
            <a:spLocks noGrp="1"/>
          </p:cNvSpPr>
          <p:nvPr>
            <p:ph type="dt" idx="1"/>
          </p:nvPr>
        </p:nvSpPr>
        <p:spPr>
          <a:xfrm>
            <a:off x="3884613" y="0"/>
            <a:ext cx="2971800" cy="458788"/>
          </a:xfrm>
          <a:prstGeom prst="rect"/>
        </p:spPr>
        <p:txBody>
          <a:bodyPr bIns="45720" lIns="91440" rIns="91440" rtlCol="0" tIns="45720" vert="horz"/>
          <a:lstStyle>
            <a:lvl1pPr algn="r">
              <a:defRPr sz="1200"/>
            </a:lvl1pPr>
          </a:lstStyle>
          <a:p>
            <a:fld id="{3EFD42F7-718C-4B98-AAEC-167E6DDD60A7}" type="datetimeFigureOut">
              <a:rPr lang="en-US" smtClean="0"/>
            </a:fld>
            <a:endParaRPr lang="en-US"/>
          </a:p>
        </p:txBody>
      </p:sp>
      <p:sp>
        <p:nvSpPr>
          <p:cNvPr id="1048709" name="Slide Image Placeholder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lang="en-US"/>
          </a:p>
        </p:txBody>
      </p:sp>
      <p:sp>
        <p:nvSpPr>
          <p:cNvPr id="1048710" name="Notes Placeholder 4"/>
          <p:cNvSpPr>
            <a:spLocks noGrp="1"/>
          </p:cNvSpPr>
          <p:nvPr>
            <p:ph type="body" sz="quarter" idx="3"/>
          </p:nvPr>
        </p:nvSpPr>
        <p:spPr>
          <a:xfrm>
            <a:off x="685800" y="4400550"/>
            <a:ext cx="5486400" cy="3600450"/>
          </a:xfrm>
          <a:prstGeom prst="rect"/>
        </p:spPr>
        <p:txBody>
          <a:bodyPr bIns="45720" lIns="91440" rIns="91440" rtlCol="0" tIns="45720" vert="horz"/>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1048711" name="Footer Placeholder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vl1pPr>
          </a:lstStyle>
          <a:p>
            <a:endParaRPr lang="en-US"/>
          </a:p>
        </p:txBody>
      </p:sp>
      <p:sp>
        <p:nvSpPr>
          <p:cNvPr id="1048712" name="Slide Number Placeholder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vl1pPr>
          </a:lstStyle>
          <a:p>
            <a:fld id="{21B2AA4F-B828-4D7C-AFD3-893933DAFCB4}" type="slidenum">
              <a:rPr lang="en-US" smtClean="0"/>
            </a:fld>
            <a:endParaRPr lang="en-US"/>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42" name=""/>
        <p:cNvGrpSpPr/>
        <p:nvPr/>
      </p:nvGrpSpPr>
      <p:grpSpPr>
        <a:xfrm>
          <a:off x="0" y="0"/>
          <a:ext cx="0" cy="0"/>
          <a:chOff x="0" y="0"/>
          <a:chExt cx="0" cy="0"/>
        </a:xfrm>
      </p:grpSpPr>
      <p:sp>
        <p:nvSpPr>
          <p:cNvPr id="1048654" name="标题 1"/>
          <p:cNvSpPr>
            <a:spLocks noGrp="1"/>
          </p:cNvSpPr>
          <p:nvPr>
            <p:ph type="ctrTitle"/>
          </p:nvPr>
        </p:nvSpPr>
        <p:spPr>
          <a:xfrm>
            <a:off x="1524000" y="1122363"/>
            <a:ext cx="9144000" cy="2387600"/>
          </a:xfrm>
        </p:spPr>
        <p:txBody>
          <a:bodyPr anchor="b"/>
          <a:lstStyle>
            <a:lvl1pPr algn="ctr">
              <a:defRPr sz="6000"/>
            </a:lvl1pPr>
          </a:lstStyle>
          <a:p>
            <a:r>
              <a:rPr altLang="en-US" lang="zh-CN" smtClean="0"/>
              <a:t>单击此处编辑母版标题样式</a:t>
            </a:r>
            <a:endParaRPr altLang="en-US" lang="zh-CN"/>
          </a:p>
        </p:txBody>
      </p:sp>
      <p:sp>
        <p:nvSpPr>
          <p:cNvPr id="1048655" name="副标题 2"/>
          <p:cNvSpPr>
            <a:spLocks noGrp="1"/>
          </p:cNvSpPr>
          <p:nvPr>
            <p:ph type="subTitle" idx="1"/>
          </p:nvPr>
        </p:nvSpPr>
        <p:spPr>
          <a:xfrm>
            <a:off x="1524000" y="3602038"/>
            <a:ext cx="9144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en-US" lang="zh-CN" smtClean="0"/>
              <a:t>单击此处编辑母版副标题样式</a:t>
            </a:r>
            <a:endParaRPr altLang="en-US" lang="zh-CN"/>
          </a:p>
        </p:txBody>
      </p:sp>
      <p:sp>
        <p:nvSpPr>
          <p:cNvPr id="1048656" name="日期占位符 3"/>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657" name="页脚占位符 4"/>
          <p:cNvSpPr>
            <a:spLocks noGrp="1"/>
          </p:cNvSpPr>
          <p:nvPr>
            <p:ph type="ftr" sz="quarter" idx="11"/>
          </p:nvPr>
        </p:nvSpPr>
        <p:spPr/>
        <p:txBody>
          <a:bodyPr/>
          <a:p>
            <a:endParaRPr altLang="en-US" lang="zh-CN"/>
          </a:p>
        </p:txBody>
      </p:sp>
      <p:sp>
        <p:nvSpPr>
          <p:cNvPr id="1048658" name="灯片编号占位符 5"/>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46" name=""/>
        <p:cNvGrpSpPr/>
        <p:nvPr/>
      </p:nvGrpSpPr>
      <p:grpSpPr>
        <a:xfrm>
          <a:off x="0" y="0"/>
          <a:ext cx="0" cy="0"/>
          <a:chOff x="0" y="0"/>
          <a:chExt cx="0" cy="0"/>
        </a:xfrm>
      </p:grpSpPr>
      <p:sp>
        <p:nvSpPr>
          <p:cNvPr id="1048674" name="标题 1"/>
          <p:cNvSpPr>
            <a:spLocks noGrp="1"/>
          </p:cNvSpPr>
          <p:nvPr>
            <p:ph type="title"/>
          </p:nvPr>
        </p:nvSpPr>
        <p:spPr/>
        <p:txBody>
          <a:bodyPr/>
          <a:p>
            <a:r>
              <a:rPr altLang="en-US" lang="zh-CN" smtClean="0"/>
              <a:t>单击此处编辑母版标题样式</a:t>
            </a:r>
            <a:endParaRPr altLang="en-US" lang="zh-CN"/>
          </a:p>
        </p:txBody>
      </p:sp>
      <p:sp>
        <p:nvSpPr>
          <p:cNvPr id="1048675" name="竖排文字占位符 2"/>
          <p:cNvSpPr>
            <a:spLocks noGrp="1"/>
          </p:cNvSpPr>
          <p:nvPr>
            <p:ph type="body" orient="vert" idx="1"/>
          </p:nvPr>
        </p:nvSpPr>
        <p:spPr/>
        <p:txBody>
          <a:bodyPr vert="eaVert"/>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676" name="日期占位符 3"/>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677" name="页脚占位符 4"/>
          <p:cNvSpPr>
            <a:spLocks noGrp="1"/>
          </p:cNvSpPr>
          <p:nvPr>
            <p:ph type="ftr" sz="quarter" idx="11"/>
          </p:nvPr>
        </p:nvSpPr>
        <p:spPr/>
        <p:txBody>
          <a:bodyPr/>
          <a:p>
            <a:endParaRPr altLang="en-US" lang="zh-CN"/>
          </a:p>
        </p:txBody>
      </p:sp>
      <p:sp>
        <p:nvSpPr>
          <p:cNvPr id="1048678" name="灯片编号占位符 5"/>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ly-arranged title and text">
    <p:spTree>
      <p:nvGrpSpPr>
        <p:cNvPr id="44" name=""/>
        <p:cNvGrpSpPr/>
        <p:nvPr/>
      </p:nvGrpSpPr>
      <p:grpSpPr>
        <a:xfrm>
          <a:off x="0" y="0"/>
          <a:ext cx="0" cy="0"/>
          <a:chOff x="0" y="0"/>
          <a:chExt cx="0" cy="0"/>
        </a:xfrm>
      </p:grpSpPr>
      <p:sp>
        <p:nvSpPr>
          <p:cNvPr id="1048663" name="竖排标题 1"/>
          <p:cNvSpPr>
            <a:spLocks noGrp="1"/>
          </p:cNvSpPr>
          <p:nvPr>
            <p:ph type="title" orient="vert"/>
          </p:nvPr>
        </p:nvSpPr>
        <p:spPr>
          <a:xfrm>
            <a:off x="8724900" y="365125"/>
            <a:ext cx="2628900" cy="5811838"/>
          </a:xfrm>
        </p:spPr>
        <p:txBody>
          <a:bodyPr vert="eaVert"/>
          <a:p>
            <a:r>
              <a:rPr altLang="en-US" lang="zh-CN" smtClean="0"/>
              <a:t>单击此处编辑母版标题样式</a:t>
            </a:r>
            <a:endParaRPr altLang="en-US" lang="zh-CN"/>
          </a:p>
        </p:txBody>
      </p:sp>
      <p:sp>
        <p:nvSpPr>
          <p:cNvPr id="1048664" name="竖排文字占位符 2"/>
          <p:cNvSpPr>
            <a:spLocks noGrp="1"/>
          </p:cNvSpPr>
          <p:nvPr>
            <p:ph type="body" orient="vert" idx="1"/>
          </p:nvPr>
        </p:nvSpPr>
        <p:spPr>
          <a:xfrm>
            <a:off x="838200" y="365125"/>
            <a:ext cx="7734300" cy="5811838"/>
          </a:xfrm>
        </p:spPr>
        <p:txBody>
          <a:bodyPr vert="eaVert"/>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665" name="日期占位符 3"/>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666" name="页脚占位符 4"/>
          <p:cNvSpPr>
            <a:spLocks noGrp="1"/>
          </p:cNvSpPr>
          <p:nvPr>
            <p:ph type="ftr" sz="quarter" idx="11"/>
          </p:nvPr>
        </p:nvSpPr>
        <p:spPr/>
        <p:txBody>
          <a:bodyPr/>
          <a:p>
            <a:endParaRPr altLang="en-US" lang="zh-CN"/>
          </a:p>
        </p:txBody>
      </p:sp>
      <p:sp>
        <p:nvSpPr>
          <p:cNvPr id="1048667" name="灯片编号占位符 5"/>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25" name=""/>
        <p:cNvGrpSpPr/>
        <p:nvPr/>
      </p:nvGrpSpPr>
      <p:grpSpPr>
        <a:xfrm>
          <a:off x="0" y="0"/>
          <a:ext cx="0" cy="0"/>
          <a:chOff x="0" y="0"/>
          <a:chExt cx="0" cy="0"/>
        </a:xfrm>
      </p:grpSpPr>
      <p:sp>
        <p:nvSpPr>
          <p:cNvPr id="1048581" name="标题 1"/>
          <p:cNvSpPr>
            <a:spLocks noGrp="1"/>
          </p:cNvSpPr>
          <p:nvPr>
            <p:ph type="title"/>
          </p:nvPr>
        </p:nvSpPr>
        <p:spPr/>
        <p:txBody>
          <a:bodyPr/>
          <a:p>
            <a:r>
              <a:rPr altLang="en-US" lang="zh-CN" smtClean="0"/>
              <a:t>单击此处编辑母版标题样式</a:t>
            </a:r>
            <a:endParaRPr altLang="en-US" lang="zh-CN"/>
          </a:p>
        </p:txBody>
      </p:sp>
      <p:sp>
        <p:nvSpPr>
          <p:cNvPr id="1048582" name="内容占位符 2"/>
          <p:cNvSpPr>
            <a:spLocks noGrp="1"/>
          </p:cNvSpPr>
          <p:nvPr>
            <p:ph idx="1"/>
          </p:nvPr>
        </p:nvSpPr>
        <p:spPr/>
        <p:txBody>
          <a:bodyPr/>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583" name="日期占位符 3"/>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584" name="页脚占位符 4"/>
          <p:cNvSpPr>
            <a:spLocks noGrp="1"/>
          </p:cNvSpPr>
          <p:nvPr>
            <p:ph type="ftr" sz="quarter" idx="11"/>
          </p:nvPr>
        </p:nvSpPr>
        <p:spPr/>
        <p:txBody>
          <a:bodyPr/>
          <a:p>
            <a:endParaRPr altLang="en-US" lang="zh-CN"/>
          </a:p>
        </p:txBody>
      </p:sp>
      <p:sp>
        <p:nvSpPr>
          <p:cNvPr id="1048585" name="灯片编号占位符 5"/>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title">
    <p:spTree>
      <p:nvGrpSpPr>
        <p:cNvPr id="47" name=""/>
        <p:cNvGrpSpPr/>
        <p:nvPr/>
      </p:nvGrpSpPr>
      <p:grpSpPr>
        <a:xfrm>
          <a:off x="0" y="0"/>
          <a:ext cx="0" cy="0"/>
          <a:chOff x="0" y="0"/>
          <a:chExt cx="0" cy="0"/>
        </a:xfrm>
      </p:grpSpPr>
      <p:sp>
        <p:nvSpPr>
          <p:cNvPr id="1048679" name="标题 1"/>
          <p:cNvSpPr>
            <a:spLocks noGrp="1"/>
          </p:cNvSpPr>
          <p:nvPr>
            <p:ph type="title"/>
          </p:nvPr>
        </p:nvSpPr>
        <p:spPr>
          <a:xfrm>
            <a:off x="831850" y="1709738"/>
            <a:ext cx="10515600" cy="2852737"/>
          </a:xfrm>
        </p:spPr>
        <p:txBody>
          <a:bodyPr anchor="b"/>
          <a:lstStyle>
            <a:lvl1pPr>
              <a:defRPr sz="6000"/>
            </a:lvl1pPr>
          </a:lstStyle>
          <a:p>
            <a:r>
              <a:rPr altLang="en-US" lang="zh-CN" smtClean="0"/>
              <a:t>单击此处编辑母版标题样式</a:t>
            </a:r>
            <a:endParaRPr altLang="en-US" lang="zh-CN"/>
          </a:p>
        </p:txBody>
      </p:sp>
      <p:sp>
        <p:nvSpPr>
          <p:cNvPr id="1048680" name="文本占位符 2"/>
          <p:cNvSpPr>
            <a:spLocks noGrp="1"/>
          </p:cNvSpPr>
          <p:nvPr>
            <p:ph type="body" idx="1"/>
          </p:nvPr>
        </p:nvSpPr>
        <p:spPr>
          <a:xfrm>
            <a:off x="831850" y="4589463"/>
            <a:ext cx="10515600" cy="1500187"/>
          </a:xfrm>
        </p:spPr>
        <p:txBody>
          <a:bodyPr/>
          <a:lstStyle>
            <a:lvl1pPr indent="0" marL="0">
              <a:buNone/>
              <a:defRPr sz="24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altLang="en-US" lang="zh-CN" smtClean="0"/>
              <a:t>单击此处编辑母版文本样式</a:t>
            </a:r>
            <a:endParaRPr altLang="en-US" lang="zh-CN" smtClean="0"/>
          </a:p>
        </p:txBody>
      </p:sp>
      <p:sp>
        <p:nvSpPr>
          <p:cNvPr id="1048681" name="日期占位符 3"/>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682" name="页脚占位符 4"/>
          <p:cNvSpPr>
            <a:spLocks noGrp="1"/>
          </p:cNvSpPr>
          <p:nvPr>
            <p:ph type="ftr" sz="quarter" idx="11"/>
          </p:nvPr>
        </p:nvSpPr>
        <p:spPr/>
        <p:txBody>
          <a:bodyPr/>
          <a:p>
            <a:endParaRPr altLang="en-US" lang="zh-CN"/>
          </a:p>
        </p:txBody>
      </p:sp>
      <p:sp>
        <p:nvSpPr>
          <p:cNvPr id="1048683" name="灯片编号占位符 5"/>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column content">
    <p:spTree>
      <p:nvGrpSpPr>
        <p:cNvPr id="48" name=""/>
        <p:cNvGrpSpPr/>
        <p:nvPr/>
      </p:nvGrpSpPr>
      <p:grpSpPr>
        <a:xfrm>
          <a:off x="0" y="0"/>
          <a:ext cx="0" cy="0"/>
          <a:chOff x="0" y="0"/>
          <a:chExt cx="0" cy="0"/>
        </a:xfrm>
      </p:grpSpPr>
      <p:sp>
        <p:nvSpPr>
          <p:cNvPr id="1048684" name="标题 1"/>
          <p:cNvSpPr>
            <a:spLocks noGrp="1"/>
          </p:cNvSpPr>
          <p:nvPr>
            <p:ph type="title"/>
          </p:nvPr>
        </p:nvSpPr>
        <p:spPr/>
        <p:txBody>
          <a:bodyPr/>
          <a:p>
            <a:r>
              <a:rPr altLang="en-US" lang="zh-CN" smtClean="0"/>
              <a:t>单击此处编辑母版标题样式</a:t>
            </a:r>
            <a:endParaRPr altLang="en-US" lang="zh-CN"/>
          </a:p>
        </p:txBody>
      </p:sp>
      <p:sp>
        <p:nvSpPr>
          <p:cNvPr id="1048685" name="内容占位符 2"/>
          <p:cNvSpPr>
            <a:spLocks noGrp="1"/>
          </p:cNvSpPr>
          <p:nvPr>
            <p:ph sz="half" idx="1"/>
          </p:nvPr>
        </p:nvSpPr>
        <p:spPr>
          <a:xfrm>
            <a:off x="838200" y="1825625"/>
            <a:ext cx="5181600" cy="4351338"/>
          </a:xfrm>
        </p:spPr>
        <p:txBody>
          <a:bodyPr/>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686" name="内容占位符 3"/>
          <p:cNvSpPr>
            <a:spLocks noGrp="1"/>
          </p:cNvSpPr>
          <p:nvPr>
            <p:ph sz="half" idx="2"/>
          </p:nvPr>
        </p:nvSpPr>
        <p:spPr>
          <a:xfrm>
            <a:off x="6172200" y="1825625"/>
            <a:ext cx="5181600" cy="4351338"/>
          </a:xfrm>
        </p:spPr>
        <p:txBody>
          <a:bodyPr/>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687" name="日期占位符 4"/>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688" name="页脚占位符 5"/>
          <p:cNvSpPr>
            <a:spLocks noGrp="1"/>
          </p:cNvSpPr>
          <p:nvPr>
            <p:ph type="ftr" sz="quarter" idx="11"/>
          </p:nvPr>
        </p:nvSpPr>
        <p:spPr/>
        <p:txBody>
          <a:bodyPr/>
          <a:p>
            <a:endParaRPr altLang="en-US" lang="zh-CN"/>
          </a:p>
        </p:txBody>
      </p:sp>
      <p:sp>
        <p:nvSpPr>
          <p:cNvPr id="1048689" name="灯片编号占位符 6"/>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49" name=""/>
        <p:cNvGrpSpPr/>
        <p:nvPr/>
      </p:nvGrpSpPr>
      <p:grpSpPr>
        <a:xfrm>
          <a:off x="0" y="0"/>
          <a:ext cx="0" cy="0"/>
          <a:chOff x="0" y="0"/>
          <a:chExt cx="0" cy="0"/>
        </a:xfrm>
      </p:grpSpPr>
      <p:sp>
        <p:nvSpPr>
          <p:cNvPr id="1048690" name="标题 1"/>
          <p:cNvSpPr>
            <a:spLocks noGrp="1"/>
          </p:cNvSpPr>
          <p:nvPr>
            <p:ph type="title"/>
          </p:nvPr>
        </p:nvSpPr>
        <p:spPr>
          <a:xfrm>
            <a:off x="839788" y="365125"/>
            <a:ext cx="10515600" cy="1325563"/>
          </a:xfrm>
        </p:spPr>
        <p:txBody>
          <a:bodyPr/>
          <a:p>
            <a:r>
              <a:rPr altLang="en-US" lang="zh-CN" smtClean="0"/>
              <a:t>单击此处编辑母版标题样式</a:t>
            </a:r>
            <a:endParaRPr altLang="en-US" lang="zh-CN"/>
          </a:p>
        </p:txBody>
      </p:sp>
      <p:sp>
        <p:nvSpPr>
          <p:cNvPr id="1048691" name="文本占位符 2"/>
          <p:cNvSpPr>
            <a:spLocks noGrp="1"/>
          </p:cNvSpPr>
          <p:nvPr>
            <p:ph type="body" idx="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lang="zh-CN" smtClean="0"/>
              <a:t>单击此处编辑母版文本样式</a:t>
            </a:r>
            <a:endParaRPr altLang="en-US" lang="zh-CN" smtClean="0"/>
          </a:p>
        </p:txBody>
      </p:sp>
      <p:sp>
        <p:nvSpPr>
          <p:cNvPr id="1048692" name="内容占位符 3"/>
          <p:cNvSpPr>
            <a:spLocks noGrp="1"/>
          </p:cNvSpPr>
          <p:nvPr>
            <p:ph sz="half" idx="2"/>
          </p:nvPr>
        </p:nvSpPr>
        <p:spPr>
          <a:xfrm>
            <a:off x="839788" y="2505075"/>
            <a:ext cx="5157787" cy="3684588"/>
          </a:xfrm>
        </p:spPr>
        <p:txBody>
          <a:bodyPr/>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693" name="文本占位符 4"/>
          <p:cNvSpPr>
            <a:spLocks noGrp="1"/>
          </p:cNvSpPr>
          <p:nvPr>
            <p:ph type="body" sz="quarter" idx="3"/>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lang="zh-CN" smtClean="0"/>
              <a:t>单击此处编辑母版文本样式</a:t>
            </a:r>
            <a:endParaRPr altLang="en-US" lang="zh-CN" smtClean="0"/>
          </a:p>
        </p:txBody>
      </p:sp>
      <p:sp>
        <p:nvSpPr>
          <p:cNvPr id="1048694" name="内容占位符 5"/>
          <p:cNvSpPr>
            <a:spLocks noGrp="1"/>
          </p:cNvSpPr>
          <p:nvPr>
            <p:ph sz="quarter" idx="4"/>
          </p:nvPr>
        </p:nvSpPr>
        <p:spPr>
          <a:xfrm>
            <a:off x="6172200" y="2505075"/>
            <a:ext cx="5183188" cy="3684588"/>
          </a:xfrm>
        </p:spPr>
        <p:txBody>
          <a:bodyPr/>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695" name="日期占位符 6"/>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696" name="页脚占位符 7"/>
          <p:cNvSpPr>
            <a:spLocks noGrp="1"/>
          </p:cNvSpPr>
          <p:nvPr>
            <p:ph type="ftr" sz="quarter" idx="11"/>
          </p:nvPr>
        </p:nvSpPr>
        <p:spPr/>
        <p:txBody>
          <a:bodyPr/>
          <a:p>
            <a:endParaRPr altLang="en-US" lang="zh-CN"/>
          </a:p>
        </p:txBody>
      </p:sp>
      <p:sp>
        <p:nvSpPr>
          <p:cNvPr id="1048697" name="灯片编号占位符 8"/>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43" name=""/>
        <p:cNvGrpSpPr/>
        <p:nvPr/>
      </p:nvGrpSpPr>
      <p:grpSpPr>
        <a:xfrm>
          <a:off x="0" y="0"/>
          <a:ext cx="0" cy="0"/>
          <a:chOff x="0" y="0"/>
          <a:chExt cx="0" cy="0"/>
        </a:xfrm>
      </p:grpSpPr>
      <p:sp>
        <p:nvSpPr>
          <p:cNvPr id="1048659" name="标题 1"/>
          <p:cNvSpPr>
            <a:spLocks noGrp="1"/>
          </p:cNvSpPr>
          <p:nvPr>
            <p:ph type="title"/>
          </p:nvPr>
        </p:nvSpPr>
        <p:spPr/>
        <p:txBody>
          <a:bodyPr/>
          <a:p>
            <a:r>
              <a:rPr altLang="en-US" lang="zh-CN" smtClean="0"/>
              <a:t>单击此处编辑母版标题样式</a:t>
            </a:r>
            <a:endParaRPr altLang="en-US" lang="zh-CN"/>
          </a:p>
        </p:txBody>
      </p:sp>
      <p:sp>
        <p:nvSpPr>
          <p:cNvPr id="1048660" name="日期占位符 2"/>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661" name="页脚占位符 3"/>
          <p:cNvSpPr>
            <a:spLocks noGrp="1"/>
          </p:cNvSpPr>
          <p:nvPr>
            <p:ph type="ftr" sz="quarter" idx="11"/>
          </p:nvPr>
        </p:nvSpPr>
        <p:spPr/>
        <p:txBody>
          <a:bodyPr/>
          <a:p>
            <a:endParaRPr altLang="en-US" lang="zh-CN"/>
          </a:p>
        </p:txBody>
      </p:sp>
      <p:sp>
        <p:nvSpPr>
          <p:cNvPr id="1048662" name="灯片编号占位符 4"/>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50" name=""/>
        <p:cNvGrpSpPr/>
        <p:nvPr/>
      </p:nvGrpSpPr>
      <p:grpSpPr>
        <a:xfrm>
          <a:off x="0" y="0"/>
          <a:ext cx="0" cy="0"/>
          <a:chOff x="0" y="0"/>
          <a:chExt cx="0" cy="0"/>
        </a:xfrm>
      </p:grpSpPr>
      <p:sp>
        <p:nvSpPr>
          <p:cNvPr id="1048698" name="日期占位符 1"/>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699" name="页脚占位符 2"/>
          <p:cNvSpPr>
            <a:spLocks noGrp="1"/>
          </p:cNvSpPr>
          <p:nvPr>
            <p:ph type="ftr" sz="quarter" idx="11"/>
          </p:nvPr>
        </p:nvSpPr>
        <p:spPr/>
        <p:txBody>
          <a:bodyPr/>
          <a:p>
            <a:endParaRPr altLang="en-US" lang="zh-CN"/>
          </a:p>
        </p:txBody>
      </p:sp>
      <p:sp>
        <p:nvSpPr>
          <p:cNvPr id="1048700" name="灯片编号占位符 3"/>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and title">
    <p:spTree>
      <p:nvGrpSpPr>
        <p:cNvPr id="51" name=""/>
        <p:cNvGrpSpPr/>
        <p:nvPr/>
      </p:nvGrpSpPr>
      <p:grpSpPr>
        <a:xfrm>
          <a:off x="0" y="0"/>
          <a:ext cx="0" cy="0"/>
          <a:chOff x="0" y="0"/>
          <a:chExt cx="0" cy="0"/>
        </a:xfrm>
      </p:grpSpPr>
      <p:sp>
        <p:nvSpPr>
          <p:cNvPr id="1048701" name="标题 1"/>
          <p:cNvSpPr>
            <a:spLocks noGrp="1"/>
          </p:cNvSpPr>
          <p:nvPr>
            <p:ph type="title"/>
          </p:nvPr>
        </p:nvSpPr>
        <p:spPr>
          <a:xfrm>
            <a:off x="839788" y="457200"/>
            <a:ext cx="3932237" cy="1600200"/>
          </a:xfrm>
        </p:spPr>
        <p:txBody>
          <a:bodyPr anchor="b"/>
          <a:lstStyle>
            <a:lvl1pPr>
              <a:defRPr sz="3200"/>
            </a:lvl1pPr>
          </a:lstStyle>
          <a:p>
            <a:r>
              <a:rPr altLang="en-US" lang="zh-CN" smtClean="0"/>
              <a:t>单击此处编辑母版标题样式</a:t>
            </a:r>
            <a:endParaRPr altLang="en-US" lang="zh-CN"/>
          </a:p>
        </p:txBody>
      </p:sp>
      <p:sp>
        <p:nvSpPr>
          <p:cNvPr id="1048702"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703" name="文本占位符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lang="zh-CN" smtClean="0"/>
              <a:t>单击此处编辑母版文本样式</a:t>
            </a:r>
            <a:endParaRPr altLang="en-US" lang="zh-CN" smtClean="0"/>
          </a:p>
        </p:txBody>
      </p:sp>
      <p:sp>
        <p:nvSpPr>
          <p:cNvPr id="1048704" name="日期占位符 4"/>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705" name="页脚占位符 5"/>
          <p:cNvSpPr>
            <a:spLocks noGrp="1"/>
          </p:cNvSpPr>
          <p:nvPr>
            <p:ph type="ftr" sz="quarter" idx="11"/>
          </p:nvPr>
        </p:nvSpPr>
        <p:spPr/>
        <p:txBody>
          <a:bodyPr/>
          <a:p>
            <a:endParaRPr altLang="en-US" lang="zh-CN"/>
          </a:p>
        </p:txBody>
      </p:sp>
      <p:sp>
        <p:nvSpPr>
          <p:cNvPr id="1048706" name="灯片编号占位符 6"/>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and title">
    <p:spTree>
      <p:nvGrpSpPr>
        <p:cNvPr id="45" name=""/>
        <p:cNvGrpSpPr/>
        <p:nvPr/>
      </p:nvGrpSpPr>
      <p:grpSpPr>
        <a:xfrm>
          <a:off x="0" y="0"/>
          <a:ext cx="0" cy="0"/>
          <a:chOff x="0" y="0"/>
          <a:chExt cx="0" cy="0"/>
        </a:xfrm>
      </p:grpSpPr>
      <p:sp>
        <p:nvSpPr>
          <p:cNvPr id="1048668" name="标题 1"/>
          <p:cNvSpPr>
            <a:spLocks noGrp="1"/>
          </p:cNvSpPr>
          <p:nvPr>
            <p:ph type="title"/>
          </p:nvPr>
        </p:nvSpPr>
        <p:spPr>
          <a:xfrm>
            <a:off x="839788" y="457200"/>
            <a:ext cx="3932237" cy="1600200"/>
          </a:xfrm>
        </p:spPr>
        <p:txBody>
          <a:bodyPr anchor="b"/>
          <a:lstStyle>
            <a:lvl1pPr>
              <a:defRPr sz="3200"/>
            </a:lvl1pPr>
          </a:lstStyle>
          <a:p>
            <a:r>
              <a:rPr altLang="en-US" lang="zh-CN" smtClean="0"/>
              <a:t>单击此处编辑母版标题样式</a:t>
            </a:r>
            <a:endParaRPr altLang="en-US" lang="zh-CN"/>
          </a:p>
        </p:txBody>
      </p:sp>
      <p:sp>
        <p:nvSpPr>
          <p:cNvPr id="1048669" name="图片占位符 2"/>
          <p:cNvSpPr>
            <a:spLocks noGrp="1"/>
          </p:cNvSpPr>
          <p:nvPr>
            <p:ph type="pic" idx="1"/>
          </p:nvPr>
        </p:nvSpPr>
        <p:spPr>
          <a:xfrm>
            <a:off x="5183188" y="987425"/>
            <a:ext cx="6172200" cy="4873625"/>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altLang="en-US" lang="zh-CN"/>
          </a:p>
        </p:txBody>
      </p:sp>
      <p:sp>
        <p:nvSpPr>
          <p:cNvPr id="1048670" name="文本占位符 3"/>
          <p:cNvSpPr>
            <a:spLocks noGrp="1"/>
          </p:cNvSpPr>
          <p:nvPr>
            <p:ph type="body" sz="half" idx="2"/>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lang="zh-CN" smtClean="0"/>
              <a:t>单击此处编辑母版文本样式</a:t>
            </a:r>
            <a:endParaRPr altLang="en-US" lang="zh-CN" smtClean="0"/>
          </a:p>
        </p:txBody>
      </p:sp>
      <p:sp>
        <p:nvSpPr>
          <p:cNvPr id="1048671" name="日期占位符 4"/>
          <p:cNvSpPr>
            <a:spLocks noGrp="1"/>
          </p:cNvSpPr>
          <p:nvPr>
            <p:ph type="dt" sz="half" idx="10"/>
          </p:nvPr>
        </p:nvSpPr>
        <p:spPr/>
        <p:txBody>
          <a:bodyPr/>
          <a:p>
            <a:fld id="{D997B5FA-0921-464F-AAE1-844C04324D75}" type="datetimeFigureOut">
              <a:rPr altLang="en-US" lang="zh-CN" smtClean="0"/>
            </a:fld>
            <a:endParaRPr altLang="en-US" lang="zh-CN"/>
          </a:p>
        </p:txBody>
      </p:sp>
      <p:sp>
        <p:nvSpPr>
          <p:cNvPr id="1048672" name="页脚占位符 5"/>
          <p:cNvSpPr>
            <a:spLocks noGrp="1"/>
          </p:cNvSpPr>
          <p:nvPr>
            <p:ph type="ftr" sz="quarter" idx="11"/>
          </p:nvPr>
        </p:nvSpPr>
        <p:spPr/>
        <p:txBody>
          <a:bodyPr/>
          <a:p>
            <a:endParaRPr altLang="en-US" lang="zh-CN"/>
          </a:p>
        </p:txBody>
      </p:sp>
      <p:sp>
        <p:nvSpPr>
          <p:cNvPr id="1048673" name="灯片编号占位符 6"/>
          <p:cNvSpPr>
            <a:spLocks noGrp="1"/>
          </p:cNvSpPr>
          <p:nvPr>
            <p:ph type="sldNum" sz="quarter" idx="12"/>
          </p:nvPr>
        </p:nvSpPr>
        <p:spPr/>
        <p:txBody>
          <a:bodyPr/>
          <a:p>
            <a:fld id="{565CE74E-AB26-4998-AD42-012C4C1AD076}" type="slidenum">
              <a:rPr altLang="en-US" lang="zh-CN" smtClean="0"/>
            </a:fld>
            <a:endParaRPr altLang="en-US" lang="zh-C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3" name=""/>
        <p:cNvGrpSpPr/>
        <p:nvPr/>
      </p:nvGrpSpPr>
      <p:grpSpPr>
        <a:xfrm>
          <a:off x="0" y="0"/>
          <a:ext cx="0" cy="0"/>
          <a:chOff x="0" y="0"/>
          <a:chExt cx="0" cy="0"/>
        </a:xfrm>
      </p:grpSpPr>
      <p:sp>
        <p:nvSpPr>
          <p:cNvPr id="1048576" name="标题占位符 1"/>
          <p:cNvSpPr>
            <a:spLocks noGrp="1"/>
          </p:cNvSpPr>
          <p:nvPr>
            <p:ph type="title"/>
          </p:nvPr>
        </p:nvSpPr>
        <p:spPr>
          <a:xfrm>
            <a:off x="838200" y="365125"/>
            <a:ext cx="10515600" cy="1325563"/>
          </a:xfrm>
          <a:prstGeom prst="rect"/>
        </p:spPr>
        <p:txBody>
          <a:bodyPr anchor="ctr" bIns="45720" lIns="91440" rIns="91440" rtlCol="0" tIns="45720" vert="horz">
            <a:normAutofit/>
          </a:bodyPr>
          <a:p>
            <a:r>
              <a:rPr altLang="en-US" lang="zh-CN" smtClean="0"/>
              <a:t>单击此处编辑母版标题样式</a:t>
            </a:r>
            <a:endParaRPr altLang="en-US" lang="zh-CN"/>
          </a:p>
        </p:txBody>
      </p:sp>
      <p:sp>
        <p:nvSpPr>
          <p:cNvPr id="1048577" name="文本占位符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578" name="日期占位符 3"/>
          <p:cNvSpPr>
            <a:spLocks noGrp="1"/>
          </p:cNvSpPr>
          <p:nvPr>
            <p:ph type="dt" sz="half" idx="2"/>
          </p:nvPr>
        </p:nvSpPr>
        <p:spPr>
          <a:xfrm>
            <a:off x="838200" y="6356350"/>
            <a:ext cx="2743200" cy="365125"/>
          </a:xfrm>
          <a:prstGeom prst="rect"/>
        </p:spPr>
        <p:txBody>
          <a:bodyPr anchor="ctr" bIns="45720" lIns="91440" rIns="91440" rtlCol="0" tIns="45720" vert="horz"/>
          <a:lstStyle>
            <a:lvl1pPr algn="l">
              <a:defRPr sz="1200">
                <a:solidFill>
                  <a:schemeClr val="tx1">
                    <a:tint val="75000"/>
                  </a:schemeClr>
                </a:solidFill>
                <a:ea typeface="Arial" panose="020B0604020202020204" pitchFamily="34" charset="0"/>
              </a:defRPr>
            </a:lvl1pPr>
          </a:lstStyle>
          <a:p>
            <a:fld id="{D997B5FA-0921-464F-AAE1-844C04324D75}" type="datetimeFigureOut">
              <a:rPr altLang="en-US" lang="zh-CN" smtClean="0"/>
            </a:fld>
            <a:endParaRPr altLang="en-US" lang="zh-CN"/>
          </a:p>
        </p:txBody>
      </p:sp>
      <p:sp>
        <p:nvSpPr>
          <p:cNvPr id="1048579" name="页脚占位符 4"/>
          <p:cNvSpPr>
            <a:spLocks noGrp="1"/>
          </p:cNvSpPr>
          <p:nvPr>
            <p:ph type="ftr" sz="quarter" idx="3"/>
          </p:nvPr>
        </p:nvSpPr>
        <p:spPr>
          <a:xfrm>
            <a:off x="4038600" y="6356350"/>
            <a:ext cx="4114800" cy="365125"/>
          </a:xfrm>
          <a:prstGeom prst="rect"/>
        </p:spPr>
        <p:txBody>
          <a:bodyPr anchor="ctr" bIns="45720" lIns="91440" rIns="91440" rtlCol="0" tIns="45720" vert="horz"/>
          <a:lstStyle>
            <a:lvl1pPr algn="ctr">
              <a:defRPr sz="1200">
                <a:solidFill>
                  <a:schemeClr val="tx1">
                    <a:tint val="75000"/>
                  </a:schemeClr>
                </a:solidFill>
                <a:ea typeface="Arial" panose="020B0604020202020204" pitchFamily="34" charset="0"/>
              </a:defRPr>
            </a:lvl1pPr>
          </a:lstStyle>
          <a:p>
            <a:endParaRPr altLang="en-US" lang="zh-CN"/>
          </a:p>
        </p:txBody>
      </p:sp>
      <p:sp>
        <p:nvSpPr>
          <p:cNvPr id="1048580" name="灯片编号占位符 5"/>
          <p:cNvSpPr>
            <a:spLocks noGrp="1"/>
          </p:cNvSpPr>
          <p:nvPr>
            <p:ph type="sldNum" sz="quarter" idx="4"/>
          </p:nvPr>
        </p:nvSpPr>
        <p:spPr>
          <a:xfrm>
            <a:off x="8610600" y="6356350"/>
            <a:ext cx="2743200" cy="365125"/>
          </a:xfrm>
          <a:prstGeom prst="rect"/>
        </p:spPr>
        <p:txBody>
          <a:bodyPr anchor="ctr" bIns="45720" lIns="91440" rIns="91440" rtlCol="0" tIns="45720" vert="horz"/>
          <a:lstStyle>
            <a:lvl1pPr algn="r">
              <a:defRPr sz="1200">
                <a:solidFill>
                  <a:schemeClr val="tx1">
                    <a:tint val="75000"/>
                  </a:schemeClr>
                </a:solidFill>
                <a:ea typeface="Arial" panose="020B0604020202020204" pitchFamily="34" charset="0"/>
              </a:defRPr>
            </a:lvl1pPr>
          </a:lstStyle>
          <a:p>
            <a:fld id="{565CE74E-AB26-4998-AD42-012C4C1AD076}" type="slidenum">
              <a:rPr altLang="en-US" lang="zh-CN" smtClean="0"/>
            </a:fld>
            <a:endParaRPr altLang="en-US" lang="zh-CN"/>
          </a:p>
        </p:txBody>
      </p:sp>
    </p:spTree>
  </p:cSld>
  <p:clrMap accent1="accent1" accent2="accent2" accent3="accent3" accent4="accent4" accent5="accent5" accent6="accent6" bg1="lt1" bg2="lt2" tx1="dk1" tx2="dk2"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Arial" panose="020B0604020202020204" pitchFamily="34" charset="0"/>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Arial" panose="020B0604020202020204" pitchFamily="34" charset="0"/>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Arial" panose="020B0604020202020204" pitchFamily="34" charset="0"/>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Arial" panose="020B0604020202020204" pitchFamily="34" charset="0"/>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Arial" panose="020B0604020202020204" pitchFamily="34" charset="0"/>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Arial" panose="020B0604020202020204" pitchFamily="34" charset="0"/>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image" Target="../media/image8.jpeg"/><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9.jpeg"/><Relationship Id="rId5" Type="http://schemas.openxmlformats.org/officeDocument/2006/relationships/image" Target="../media/image10.jpeg"/><Relationship Id="rId6" Type="http://schemas.openxmlformats.org/officeDocument/2006/relationships/image" Target="../media/image11.jpeg"/><Relationship Id="rId7"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12.jpeg"/><Relationship Id="rId3"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themeOverride" Target="../theme/themeOverride1.xml"/><Relationship Id="rId3"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4.jpeg"/><Relationship Id="rId3"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5.jpeg"/><Relationship Id="rId3"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image" Target="../media/image6.jpeg"/><Relationship Id="rId2" Type="http://schemas.openxmlformats.org/officeDocument/2006/relationships/image" Target="../media/image7.jpeg"/><Relationship Id="rId3"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p:grpSpPr>
      <p:sp>
        <p:nvSpPr>
          <p:cNvPr id="1048586" name="矩形 4"/>
          <p:cNvSpPr/>
          <p:nvPr/>
        </p:nvSpPr>
        <p:spPr>
          <a:xfrm>
            <a:off x="1117600" y="614045"/>
            <a:ext cx="2186940" cy="562927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pic>
        <p:nvPicPr>
          <p:cNvPr id="2097152" name="图片 3" descr="bloom-blossom-dried-1077620"/>
          <p:cNvPicPr>
            <a:picLocks noChangeAspect="1"/>
          </p:cNvPicPr>
          <p:nvPr/>
        </p:nvPicPr>
        <p:blipFill>
          <a:blip xmlns:r="http://schemas.openxmlformats.org/officeDocument/2006/relationships" r:embed="rId1"/>
          <a:stretch>
            <a:fillRect/>
          </a:stretch>
        </p:blipFill>
        <p:spPr>
          <a:xfrm>
            <a:off x="1678940" y="1852930"/>
            <a:ext cx="2650490" cy="3983990"/>
          </a:xfrm>
          <a:prstGeom prst="rect"/>
        </p:spPr>
      </p:pic>
      <p:sp>
        <p:nvSpPr>
          <p:cNvPr id="1048587" name="矩形 6"/>
          <p:cNvSpPr/>
          <p:nvPr/>
        </p:nvSpPr>
        <p:spPr>
          <a:xfrm>
            <a:off x="6489065" y="1863725"/>
            <a:ext cx="525145" cy="525145"/>
          </a:xfrm>
          <a:prstGeom prst="rect"/>
          <a:noFill/>
          <a:ln>
            <a:solidFill>
              <a:srgbClr val="F1DDDC"/>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altLang="zh-CN" lang="en-US">
                <a:solidFill>
                  <a:srgbClr val="F1DDDC"/>
                </a:solidFill>
                <a:latin typeface="Arial" panose="020B0604020202020204" pitchFamily="34" charset="0"/>
                <a:cs typeface="Arial" panose="020B0604020202020204" pitchFamily="34" charset="0"/>
              </a:rPr>
              <a:t>01</a:t>
            </a:r>
            <a:endParaRPr altLang="zh-CN" lang="en-US">
              <a:solidFill>
                <a:srgbClr val="F1DDDC"/>
              </a:solidFill>
              <a:latin typeface="Arial" panose="020B0604020202020204" pitchFamily="34" charset="0"/>
              <a:cs typeface="Arial" panose="020B0604020202020204" pitchFamily="34" charset="0"/>
            </a:endParaRPr>
          </a:p>
        </p:txBody>
      </p:sp>
      <p:sp>
        <p:nvSpPr>
          <p:cNvPr id="1048588" name="矩形 7"/>
          <p:cNvSpPr/>
          <p:nvPr/>
        </p:nvSpPr>
        <p:spPr>
          <a:xfrm>
            <a:off x="6489065" y="3790950"/>
            <a:ext cx="525145" cy="525145"/>
          </a:xfrm>
          <a:prstGeom prst="rect"/>
          <a:noFill/>
          <a:ln>
            <a:solidFill>
              <a:srgbClr val="F1DDDC"/>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altLang="zh-CN" lang="en-US">
                <a:solidFill>
                  <a:srgbClr val="F1DDDC"/>
                </a:solidFill>
                <a:latin typeface="Arial" panose="020B0604020202020204" pitchFamily="34" charset="0"/>
                <a:cs typeface="Arial" panose="020B0604020202020204" pitchFamily="34" charset="0"/>
              </a:rPr>
              <a:t>03</a:t>
            </a:r>
            <a:endParaRPr altLang="zh-CN" lang="en-US">
              <a:solidFill>
                <a:srgbClr val="F1DDDC"/>
              </a:solidFill>
              <a:latin typeface="Arial" panose="020B0604020202020204" pitchFamily="34" charset="0"/>
              <a:cs typeface="Arial" panose="020B0604020202020204" pitchFamily="34" charset="0"/>
            </a:endParaRPr>
          </a:p>
        </p:txBody>
      </p:sp>
      <p:sp>
        <p:nvSpPr>
          <p:cNvPr id="1048589" name="矩形 8"/>
          <p:cNvSpPr/>
          <p:nvPr/>
        </p:nvSpPr>
        <p:spPr>
          <a:xfrm>
            <a:off x="6489065" y="2827655"/>
            <a:ext cx="525145" cy="525145"/>
          </a:xfrm>
          <a:prstGeom prst="rect"/>
          <a:solidFill>
            <a:srgbClr val="F1DDDC"/>
          </a:solidFill>
          <a:ln>
            <a:solidFill>
              <a:srgbClr val="F1DDDC"/>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altLang="zh-CN" lang="en-US">
                <a:latin typeface="Arial" panose="020B0604020202020204" pitchFamily="34" charset="0"/>
                <a:cs typeface="Arial" panose="020B0604020202020204" pitchFamily="34" charset="0"/>
              </a:rPr>
              <a:t>02</a:t>
            </a:r>
            <a:endParaRPr altLang="zh-CN" lang="en-US">
              <a:latin typeface="Arial" panose="020B0604020202020204" pitchFamily="34" charset="0"/>
              <a:cs typeface="Arial" panose="020B0604020202020204" pitchFamily="34" charset="0"/>
            </a:endParaRPr>
          </a:p>
        </p:txBody>
      </p:sp>
      <p:sp>
        <p:nvSpPr>
          <p:cNvPr id="1048590" name="矩形 9"/>
          <p:cNvSpPr/>
          <p:nvPr/>
        </p:nvSpPr>
        <p:spPr>
          <a:xfrm>
            <a:off x="6489065" y="4754880"/>
            <a:ext cx="525145" cy="525145"/>
          </a:xfrm>
          <a:prstGeom prst="rect"/>
          <a:solidFill>
            <a:srgbClr val="F1DDDC"/>
          </a:solidFill>
          <a:ln>
            <a:solidFill>
              <a:srgbClr val="F1DDDC"/>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altLang="zh-CN" lang="en-US">
                <a:latin typeface="Arial" panose="020B0604020202020204" pitchFamily="34" charset="0"/>
                <a:cs typeface="Arial" panose="020B0604020202020204" pitchFamily="34" charset="0"/>
              </a:rPr>
              <a:t>04</a:t>
            </a:r>
            <a:endParaRPr altLang="zh-CN" lang="en-US">
              <a:latin typeface="Arial" panose="020B0604020202020204" pitchFamily="34" charset="0"/>
              <a:cs typeface="Arial" panose="020B0604020202020204" pitchFamily="34" charset="0"/>
            </a:endParaRPr>
          </a:p>
        </p:txBody>
      </p:sp>
      <p:sp>
        <p:nvSpPr>
          <p:cNvPr id="1048591" name="文本框 12"/>
          <p:cNvSpPr txBox="1"/>
          <p:nvPr/>
        </p:nvSpPr>
        <p:spPr>
          <a:xfrm>
            <a:off x="7267528" y="1440814"/>
            <a:ext cx="23066283" cy="948690"/>
          </a:xfrm>
          <a:prstGeom prst="rect"/>
          <a:noFill/>
        </p:spPr>
        <p:txBody>
          <a:bodyPr rtlCol="0" wrap="square">
            <a:spAutoFit/>
          </a:bodyPr>
          <a:ls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a:lstStyle>
          <a:p>
            <a:pPr algn="l" fontAlgn="auto" indent="0">
              <a:lnSpc>
                <a:spcPct val="150000"/>
              </a:lnSpc>
            </a:pP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S</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t</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u</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d</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e</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nt</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 </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n</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a</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m</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e</a:t>
            </a:r>
            <a:r>
              <a:rPr altLang="en-IN" b="1" dirty="0" sz="2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a:t>
            </a:r>
            <a:endParaRPr altLang="zh-CN" dirty="0" sz="1800" kern="0" lang="en-US" noProof="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a:p>
            <a:pPr algn="l" fontAlgn="auto" indent="0">
              <a:lnSpc>
                <a:spcPct val="150000"/>
              </a:lnSpc>
            </a:pPr>
            <a:r>
              <a:rPr altLang="en-IN" dirty="0" sz="18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D</a:t>
            </a:r>
            <a:r>
              <a:rPr altLang="en-IN" dirty="0" sz="18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i</a:t>
            </a:r>
            <a:r>
              <a:rPr altLang="en-IN" dirty="0" sz="18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v</a:t>
            </a:r>
            <a:r>
              <a:rPr altLang="en-IN" dirty="0" sz="18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y</a:t>
            </a:r>
            <a:r>
              <a:rPr altLang="en-IN" dirty="0" sz="18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a</a:t>
            </a:r>
            <a:r>
              <a:rPr altLang="en-IN" dirty="0" sz="18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 </a:t>
            </a:r>
            <a:r>
              <a:rPr altLang="en-IN" dirty="0" sz="18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T</a:t>
            </a:r>
            <a:endParaRPr altLang="zh-CN" dirty="0" sz="1800" kern="0" lang="en-US" noProof="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1048592" name="文本框 15"/>
          <p:cNvSpPr txBox="1"/>
          <p:nvPr/>
        </p:nvSpPr>
        <p:spPr>
          <a:xfrm>
            <a:off x="7267528" y="3974940"/>
            <a:ext cx="8144604" cy="422594"/>
          </a:xfrm>
          <a:prstGeom prst="rect"/>
          <a:noFill/>
        </p:spPr>
        <p:txBody>
          <a:bodyPr anchor="ctr"/>
          <a:p>
            <a:pPr algn="l"/>
            <a:r>
              <a:rPr altLang="en-IN" baseline="0" b="1" cap="none" dirty="0" sz="20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D</a:t>
            </a:r>
            <a:r>
              <a:rPr altLang="en-IN" baseline="0" b="1" cap="none" dirty="0" sz="20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e</a:t>
            </a:r>
            <a:r>
              <a:rPr altLang="en-IN" baseline="0" b="1" cap="none" dirty="0" sz="20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p</a:t>
            </a:r>
            <a:r>
              <a:rPr altLang="en-IN" baseline="0" b="1" cap="none" dirty="0" sz="20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a</a:t>
            </a:r>
            <a:r>
              <a:rPr altLang="en-IN" baseline="0" b="1" cap="none" dirty="0" sz="20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rtment</a:t>
            </a:r>
            <a:r>
              <a:rPr altLang="en-IN" baseline="0" b="1" cap="none" dirty="0" sz="24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a:t>
            </a:r>
            <a:endParaRPr altLang="zh-CN" baseline="0" cap="none" dirty="0" sz="1600" i="0" kern="0" kumimoji="0" lang="en-US" noProof="0" normalizeH="0" spc="0" strike="noStrike" u="none">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mn-ea"/>
            </a:endParaRPr>
          </a:p>
          <a:p>
            <a:pPr algn="l"/>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B. Sc computer science </a:t>
            </a:r>
            <a:endParaRPr altLang="zh-CN" baseline="0" cap="none" dirty="0" sz="1600" i="0" kern="0" kumimoji="0" lang="en-US" noProof="0" normalizeH="0" spc="0" strike="noStrike" u="none">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593" name="文本框 17"/>
          <p:cNvSpPr txBox="1"/>
          <p:nvPr/>
        </p:nvSpPr>
        <p:spPr>
          <a:xfrm>
            <a:off x="7267528" y="4785995"/>
            <a:ext cx="6420299" cy="605077"/>
          </a:xfrm>
          <a:prstGeom prst="rect"/>
          <a:noFill/>
        </p:spPr>
        <p:txBody>
          <a:bodyPr anchor="ctr"/>
          <a:p>
            <a:pPr algn="l"/>
            <a:r>
              <a:rPr altLang="en-IN" baseline="0" b="1" cap="none" dirty="0" sz="24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C</a:t>
            </a:r>
            <a:r>
              <a:rPr altLang="en-IN" baseline="0" b="1" cap="none" dirty="0" sz="24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o</a:t>
            </a:r>
            <a:r>
              <a:rPr altLang="en-IN" baseline="0" b="1" cap="none" dirty="0" sz="24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l</a:t>
            </a:r>
            <a:r>
              <a:rPr altLang="en-IN" baseline="0" b="1" cap="none" dirty="0" sz="24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l</a:t>
            </a:r>
            <a:r>
              <a:rPr altLang="en-IN" baseline="0" b="1" cap="none" dirty="0" sz="24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ege</a:t>
            </a:r>
            <a:r>
              <a:rPr altLang="en-IN" baseline="0" b="1" cap="none" dirty="0" sz="24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 </a:t>
            </a:r>
            <a:r>
              <a:rPr altLang="en-IN" baseline="0" b="1" cap="none" dirty="0" sz="24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a:t>
            </a:r>
            <a:endParaRPr altLang="zh-CN" baseline="0" cap="none" dirty="0" sz="1600" i="0" kern="0" kumimoji="0" lang="en-US" noProof="0" normalizeH="0" spc="0" strike="noStrike" u="none">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mn-ea"/>
            </a:endParaRPr>
          </a:p>
          <a:p>
            <a:pPr algn="l"/>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G</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o</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v</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e</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r</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nment</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 </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A</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r</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t</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s</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 </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a</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n</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d</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 </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S</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c</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i</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ence</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 </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c</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o</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l</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l</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ege</a:t>
            </a:r>
            <a:r>
              <a:rPr altLang="en-IN" baseline="0" cap="none" dirty="0" sz="2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a:t>
            </a:r>
            <a:endParaRPr altLang="zh-CN" baseline="0" cap="none" dirty="0" sz="1600" i="0" kern="0" kumimoji="0" lang="en-US" noProof="0" normalizeH="0" spc="0" strike="noStrike" u="none">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mn-ea"/>
            </a:endParaRPr>
          </a:p>
          <a:p>
            <a:pPr algn="l"/>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B</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h</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a</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r</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a</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t</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h</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i</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y</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a</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r</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 </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u</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n</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i</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v</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e</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rsity</a:t>
            </a:r>
            <a:r>
              <a:rPr altLang="en-IN" baseline="0" cap="none" dirty="0" sz="1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 </a:t>
            </a:r>
            <a:endParaRPr altLang="zh-CN" baseline="0" cap="none" dirty="0" sz="1600" i="0" kern="0" kumimoji="0" lang="en-US" noProof="0" normalizeH="0" spc="0" strike="noStrike" u="none">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594" name="矩形 21"/>
          <p:cNvSpPr/>
          <p:nvPr/>
        </p:nvSpPr>
        <p:spPr>
          <a:xfrm>
            <a:off x="11339830" y="5713095"/>
            <a:ext cx="1093470" cy="1218565"/>
          </a:xfrm>
          <a:prstGeom prst="rect"/>
          <a:noFill/>
          <a:ln>
            <a:solidFill>
              <a:srgbClr val="F1DDDC"/>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595" name="文本框 14"/>
          <p:cNvSpPr txBox="1"/>
          <p:nvPr/>
        </p:nvSpPr>
        <p:spPr>
          <a:xfrm>
            <a:off x="7267528" y="2381884"/>
            <a:ext cx="5653810" cy="1463041"/>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fontAlgn="auto" indent="0">
              <a:lnSpc>
                <a:spcPct val="150000"/>
              </a:lnSpc>
            </a:pP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R</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e</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g</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i</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s</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t</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e</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r</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 </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n</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o</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 </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a</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n</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d</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 </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N</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M</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I</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D</a:t>
            </a:r>
            <a:r>
              <a:rPr altLang="en-IN" b="1" dirty="0" sz="20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a:t>
            </a:r>
            <a:endParaRPr altLang="zh-CN" dirty="0" sz="800" kern="0" lang="en-US" noProof="0">
              <a:ln>
                <a:noFill/>
              </a:ln>
              <a:solidFill>
                <a:srgbClr val="404040"/>
              </a:solidFill>
              <a:uLnTx/>
              <a:uFillTx/>
              <a:latin typeface="Arial" panose="020B0604020202020204" pitchFamily="34" charset="0"/>
              <a:ea typeface="Arial" panose="020B0604020202020204" pitchFamily="34" charset="0"/>
              <a:sym typeface="Arial" panose="020B0604020202020204" pitchFamily="34" charset="0"/>
            </a:endParaRPr>
          </a:p>
          <a:p>
            <a:pPr algn="l" fontAlgn="auto" indent="0">
              <a:lnSpc>
                <a:spcPct val="150000"/>
              </a:lnSpc>
            </a:pP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2</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4</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2</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2</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k</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1</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4</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3</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7</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 </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a</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n</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d</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 </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d</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i</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v</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y</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a</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t</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n</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m</a:t>
            </a:r>
            <a:r>
              <a:rPr altLang="ta-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2</a:t>
            </a:r>
            <a:r>
              <a:rPr altLang="ta-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4</a:t>
            </a:r>
            <a:r>
              <a:rPr altLang="ta-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2</a:t>
            </a:r>
            <a:r>
              <a:rPr altLang="ta-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2</a:t>
            </a:r>
            <a:r>
              <a:rPr altLang="ta-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k</a:t>
            </a:r>
            <a:r>
              <a:rPr altLang="ta-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1</a:t>
            </a:r>
            <a:r>
              <a:rPr altLang="ta-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4</a:t>
            </a:r>
            <a:r>
              <a:rPr altLang="ta-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3</a:t>
            </a:r>
            <a:r>
              <a:rPr altLang="ta-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7</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g</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m</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a</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i</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l</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c</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o</a:t>
            </a:r>
            <a:r>
              <a:rPr altLang="en-IN" dirty="0" sz="2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m</a:t>
            </a:r>
            <a:endParaRPr altLang="zh-CN" dirty="0" sz="800" kern="0" lang="en-US" noProof="0">
              <a:ln>
                <a:noFill/>
              </a:ln>
              <a:solidFill>
                <a:srgbClr val="404040"/>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1048596" name="文本框 18"/>
          <p:cNvSpPr txBox="1"/>
          <p:nvPr/>
        </p:nvSpPr>
        <p:spPr>
          <a:xfrm>
            <a:off x="807177" y="564195"/>
            <a:ext cx="7044505" cy="1291590"/>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fontAlgn="auto" indent="0">
              <a:lnSpc>
                <a:spcPct val="150000"/>
              </a:lnSpc>
            </a:pP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D</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i</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g</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i</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t</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a</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l</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 </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p</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o</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r</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t</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f</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o</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l</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i</a:t>
            </a:r>
            <a:r>
              <a:rPr altLang="en-IN" b="1"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o</a:t>
            </a:r>
            <a:endParaRPr altLang="zh-CN" dirty="0" sz="800" kern="0" lang="en-US" noProof="0">
              <a:ln>
                <a:noFill/>
              </a:ln>
              <a:solidFill>
                <a:srgbClr val="404040"/>
              </a:solidFill>
              <a:uLnTx/>
              <a:uFillTx/>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p:grpSpPr>
      <p:pic>
        <p:nvPicPr>
          <p:cNvPr id="2097166" name="图片 1" descr="beautiful-blooming-bouquet-1070860"/>
          <p:cNvPicPr>
            <a:picLocks noChangeAspect="1"/>
          </p:cNvPicPr>
          <p:nvPr/>
        </p:nvPicPr>
        <p:blipFill>
          <a:blip xmlns:r="http://schemas.openxmlformats.org/officeDocument/2006/relationships" r:embed="rId1"/>
          <a:srcRect t="35464"/>
          <a:stretch>
            <a:fillRect/>
          </a:stretch>
        </p:blipFill>
        <p:spPr>
          <a:xfrm>
            <a:off x="424944" y="302721"/>
            <a:ext cx="2863850" cy="2778760"/>
          </a:xfrm>
          <a:prstGeom prst="ellipse"/>
        </p:spPr>
      </p:pic>
      <p:pic>
        <p:nvPicPr>
          <p:cNvPr id="2097167" name="图片 3" descr="bloom-blossom-dried-1077620"/>
          <p:cNvPicPr>
            <a:picLocks noChangeAspect="1"/>
          </p:cNvPicPr>
          <p:nvPr/>
        </p:nvPicPr>
        <p:blipFill>
          <a:blip xmlns:r="http://schemas.openxmlformats.org/officeDocument/2006/relationships" r:embed="rId2"/>
          <a:srcRect t="4435" b="31012"/>
          <a:stretch>
            <a:fillRect/>
          </a:stretch>
        </p:blipFill>
        <p:spPr>
          <a:xfrm>
            <a:off x="-890141" y="2613976"/>
            <a:ext cx="2747010" cy="2666365"/>
          </a:xfrm>
          <a:prstGeom prst="ellipse"/>
        </p:spPr>
      </p:pic>
      <p:pic>
        <p:nvPicPr>
          <p:cNvPr id="2097168" name="图片 2" descr="bloom-blossom-flora-730752"/>
          <p:cNvPicPr>
            <a:picLocks noChangeAspect="1"/>
          </p:cNvPicPr>
          <p:nvPr/>
        </p:nvPicPr>
        <p:blipFill>
          <a:blip xmlns:r="http://schemas.openxmlformats.org/officeDocument/2006/relationships" r:embed="rId3"/>
          <a:srcRect l="-31" t="-376" r="25028" b="376"/>
          <a:stretch>
            <a:fillRect/>
          </a:stretch>
        </p:blipFill>
        <p:spPr>
          <a:xfrm>
            <a:off x="424944" y="4176395"/>
            <a:ext cx="2681605" cy="2681605"/>
          </a:xfrm>
          <a:prstGeom prst="ellipse"/>
        </p:spPr>
      </p:pic>
      <p:sp>
        <p:nvSpPr>
          <p:cNvPr id="1048639" name="文本框 8"/>
          <p:cNvSpPr txBox="1"/>
          <p:nvPr/>
        </p:nvSpPr>
        <p:spPr>
          <a:xfrm>
            <a:off x="3288795" y="302721"/>
            <a:ext cx="5641102" cy="574040"/>
          </a:xfrm>
          <a:prstGeom prst="rect"/>
          <a:noFill/>
        </p:spPr>
        <p:txBody>
          <a:bodyPr rtlCol="0" wrap="none">
            <a:spAutoFit/>
          </a:bodyPr>
          <a:p>
            <a:pPr algn="l"/>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R</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E</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S</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U</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LTS</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 </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A</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N</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D</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 </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S</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C</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R</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E</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E</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N</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S</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H</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O</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T</a:t>
            </a:r>
            <a:r>
              <a:rPr altLang="en-IN" b="1" dirty="0" sz="32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S</a:t>
            </a:r>
            <a:endParaRPr altLang="zh-CN" dirty="0" sz="1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40" name="文本框 6"/>
          <p:cNvSpPr txBox="1"/>
          <p:nvPr/>
        </p:nvSpPr>
        <p:spPr>
          <a:xfrm>
            <a:off x="9017953" y="4384848"/>
            <a:ext cx="182880" cy="332740"/>
          </a:xfrm>
          <a:prstGeom prst="rect"/>
          <a:noFill/>
        </p:spPr>
        <p:txBody>
          <a:bodyPr rtlCol="0" wrap="none">
            <a:spAutoFit/>
          </a:bodyPr>
          <a:p>
            <a:pPr algn="l"/>
            <a:endParaRPr altLang="zh-CN" dirty="0" sz="1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41" name=""/>
          <p:cNvSpPr txBox="1"/>
          <p:nvPr/>
        </p:nvSpPr>
        <p:spPr>
          <a:xfrm>
            <a:off x="3288793" y="876760"/>
            <a:ext cx="4706599" cy="624840"/>
          </a:xfrm>
          <a:prstGeom prst="rect"/>
        </p:spPr>
        <p:txBody>
          <a:bodyPr rtlCol="0" wrap="square">
            <a:spAutoFit/>
          </a:bodyPr>
          <a:p>
            <a:r>
              <a:rPr altLang="en-IN" b="1" sz="3600" lang="en-US">
                <a:solidFill>
                  <a:srgbClr val="000000"/>
                </a:solidFill>
              </a:rPr>
              <a:t>H</a:t>
            </a:r>
            <a:r>
              <a:rPr altLang="en-IN" b="1" sz="3600" lang="en-US">
                <a:solidFill>
                  <a:srgbClr val="000000"/>
                </a:solidFill>
              </a:rPr>
              <a:t>T</a:t>
            </a:r>
            <a:r>
              <a:rPr altLang="en-IN" b="1" sz="3600" lang="en-US">
                <a:solidFill>
                  <a:srgbClr val="000000"/>
                </a:solidFill>
              </a:rPr>
              <a:t>M</a:t>
            </a:r>
            <a:r>
              <a:rPr altLang="en-IN" b="1" sz="3600" lang="en-US">
                <a:solidFill>
                  <a:srgbClr val="000000"/>
                </a:solidFill>
              </a:rPr>
              <a:t>L</a:t>
            </a:r>
            <a:endParaRPr sz="2800" lang="en-GB">
              <a:solidFill>
                <a:srgbClr val="000000"/>
              </a:solidFill>
            </a:endParaRPr>
          </a:p>
        </p:txBody>
      </p:sp>
      <p:pic>
        <p:nvPicPr>
          <p:cNvPr id="2097183" name=""/>
          <p:cNvPicPr>
            <a:picLocks/>
          </p:cNvPicPr>
          <p:nvPr/>
        </p:nvPicPr>
        <p:blipFill>
          <a:blip xmlns:r="http://schemas.openxmlformats.org/officeDocument/2006/relationships" r:embed="rId4"/>
          <a:srcRect t="123" b="123"/>
          <a:stretch>
            <a:fillRect/>
          </a:stretch>
        </p:blipFill>
        <p:spPr>
          <a:xfrm rot="21576900">
            <a:off x="3395638" y="1709797"/>
            <a:ext cx="2498321" cy="5252830"/>
          </a:xfrm>
          <a:prstGeom prst="rect"/>
        </p:spPr>
      </p:pic>
      <p:pic>
        <p:nvPicPr>
          <p:cNvPr id="2097184" name=""/>
          <p:cNvPicPr>
            <a:picLocks/>
          </p:cNvPicPr>
          <p:nvPr/>
        </p:nvPicPr>
        <p:blipFill>
          <a:blip xmlns:r="http://schemas.openxmlformats.org/officeDocument/2006/relationships" r:embed="rId5"/>
          <a:srcRect l="5461" r="5461"/>
          <a:stretch>
            <a:fillRect/>
          </a:stretch>
        </p:blipFill>
        <p:spPr>
          <a:xfrm>
            <a:off x="6179291" y="1681792"/>
            <a:ext cx="2512000" cy="5253495"/>
          </a:xfrm>
          <a:prstGeom prst="rect"/>
        </p:spPr>
      </p:pic>
      <p:pic>
        <p:nvPicPr>
          <p:cNvPr id="2097188" name=""/>
          <p:cNvPicPr>
            <a:picLocks/>
          </p:cNvPicPr>
          <p:nvPr/>
        </p:nvPicPr>
        <p:blipFill>
          <a:blip xmlns:r="http://schemas.openxmlformats.org/officeDocument/2006/relationships" r:embed="rId6"/>
          <a:srcRect l="5197" r="5197"/>
          <a:stretch>
            <a:fillRect/>
          </a:stretch>
        </p:blipFill>
        <p:spPr>
          <a:xfrm>
            <a:off x="8830554" y="1759065"/>
            <a:ext cx="2501784" cy="5099033"/>
          </a:xfrm>
          <a:prstGeom prst="rect"/>
        </p:spPr>
      </p:pic>
      <p:sp>
        <p:nvSpPr>
          <p:cNvPr id="1048719" name="文本框 9"/>
          <p:cNvSpPr txBox="1"/>
          <p:nvPr/>
        </p:nvSpPr>
        <p:spPr>
          <a:xfrm flipH="1">
            <a:off x="6179291" y="927560"/>
            <a:ext cx="4108491" cy="574040"/>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r>
              <a:rPr altLang="en-IN" b="1" dirty="0" sz="3200" lang="en-US" noProof="0">
                <a:ln>
                  <a:noFill/>
                </a:ln>
                <a:solidFill>
                  <a:srgbClr val="404040"/>
                </a:solidFill>
                <a:latin typeface="Arial" panose="020B0604020202020204" pitchFamily="34" charset="0"/>
                <a:ea typeface="Arial" panose="020B0604020202020204" pitchFamily="34" charset="0"/>
                <a:cs typeface="Arial" panose="020B0604020202020204" pitchFamily="34" charset="0"/>
                <a:sym typeface="+mn-ea"/>
              </a:rPr>
              <a:t>C</a:t>
            </a:r>
            <a:r>
              <a:rPr altLang="en-IN" b="1" dirty="0" sz="3200" lang="en-US" noProof="0">
                <a:ln>
                  <a:noFill/>
                </a:ln>
                <a:solidFill>
                  <a:srgbClr val="404040"/>
                </a:solidFill>
                <a:latin typeface="Arial" panose="020B0604020202020204" pitchFamily="34" charset="0"/>
                <a:ea typeface="Arial" panose="020B0604020202020204" pitchFamily="34" charset="0"/>
                <a:cs typeface="Arial" panose="020B0604020202020204" pitchFamily="34" charset="0"/>
                <a:sym typeface="+mn-ea"/>
              </a:rPr>
              <a:t>S</a:t>
            </a:r>
            <a:r>
              <a:rPr altLang="en-IN" b="1" dirty="0" sz="3200" lang="en-US" noProof="0">
                <a:ln>
                  <a:noFill/>
                </a:ln>
                <a:solidFill>
                  <a:srgbClr val="404040"/>
                </a:solidFill>
                <a:latin typeface="Arial" panose="020B0604020202020204" pitchFamily="34" charset="0"/>
                <a:ea typeface="Arial" panose="020B0604020202020204" pitchFamily="34" charset="0"/>
                <a:cs typeface="Arial" panose="020B0604020202020204" pitchFamily="34" charset="0"/>
                <a:sym typeface="+mn-ea"/>
              </a:rPr>
              <a:t>S</a:t>
            </a:r>
            <a:endParaRPr altLang="zh-CN" dirty="0" sz="1600" lang="en-US" noProof="0">
              <a:ln>
                <a:noFill/>
              </a:ln>
              <a:solidFill>
                <a:srgbClr val="404040"/>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721" name="文本框 34"/>
          <p:cNvSpPr txBox="1"/>
          <p:nvPr/>
        </p:nvSpPr>
        <p:spPr>
          <a:xfrm>
            <a:off x="9017953" y="927560"/>
            <a:ext cx="1516091" cy="624840"/>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r>
              <a:rPr altLang="en-IN" dirty="0" sz="3600" lang="en-US" noProof="0">
                <a:ln>
                  <a:noFill/>
                </a:ln>
                <a:solidFill>
                  <a:srgbClr val="404040"/>
                </a:solidFill>
                <a:latin typeface="Arial" panose="020B0604020202020204" pitchFamily="34" charset="0"/>
                <a:ea typeface="Arial" panose="020B0604020202020204" pitchFamily="34" charset="0"/>
                <a:cs typeface="Arial" panose="020B0604020202020204" pitchFamily="34" charset="0"/>
                <a:sym typeface="+mn-ea"/>
              </a:rPr>
              <a:t>J</a:t>
            </a:r>
            <a:r>
              <a:rPr altLang="en-IN" dirty="0" sz="3600" lang="en-US" noProof="0">
                <a:ln>
                  <a:noFill/>
                </a:ln>
                <a:solidFill>
                  <a:srgbClr val="404040"/>
                </a:solidFill>
                <a:latin typeface="Arial" panose="020B0604020202020204" pitchFamily="34" charset="0"/>
                <a:ea typeface="Arial" panose="020B0604020202020204" pitchFamily="34" charset="0"/>
                <a:cs typeface="Arial" panose="020B0604020202020204" pitchFamily="34" charset="0"/>
                <a:sym typeface="+mn-ea"/>
              </a:rPr>
              <a:t>S</a:t>
            </a:r>
            <a:endParaRPr altLang="zh-CN" dirty="0" sz="3600" lang="en-US" noProof="0">
              <a:ln>
                <a:noFill/>
              </a:ln>
              <a:solidFill>
                <a:srgbClr val="404040"/>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p:grpSpPr>
      <p:sp>
        <p:nvSpPr>
          <p:cNvPr id="1048648" name="矩形 15"/>
          <p:cNvSpPr/>
          <p:nvPr/>
        </p:nvSpPr>
        <p:spPr>
          <a:xfrm>
            <a:off x="-19685" y="-20955"/>
            <a:ext cx="5020310" cy="690054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49" name="文本框 11"/>
          <p:cNvSpPr txBox="1"/>
          <p:nvPr/>
        </p:nvSpPr>
        <p:spPr>
          <a:xfrm>
            <a:off x="608330" y="1562735"/>
            <a:ext cx="2247900" cy="3016250"/>
          </a:xfrm>
          <a:prstGeom prst="rect"/>
          <a:noFill/>
        </p:spPr>
        <p:txBody>
          <a:bodyPr anchor="ctr"/>
          <a:p>
            <a:pPr algn="l"/>
            <a:r>
              <a:rPr altLang="zh-CN" dirty="0" sz="3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rPr>
              <a:t>MY HEART IS WITH YOU </a:t>
            </a:r>
            <a:endParaRPr altLang="zh-CN" baseline="0" cap="none" dirty="0" sz="3600" i="0" kern="0" kumimoji="0" lang="en-US" noProof="0" normalizeH="0" spc="0" strike="noStrike" u="none">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mn-ea"/>
            </a:endParaRPr>
          </a:p>
        </p:txBody>
      </p:sp>
      <p:pic>
        <p:nvPicPr>
          <p:cNvPr id="2097177" name="图片 3" descr="bloom-blossom-dried-1077620"/>
          <p:cNvPicPr>
            <a:picLocks noChangeAspect="1"/>
          </p:cNvPicPr>
          <p:nvPr/>
        </p:nvPicPr>
        <p:blipFill>
          <a:blip xmlns:r="http://schemas.openxmlformats.org/officeDocument/2006/relationships" r:embed="rId1"/>
          <a:stretch>
            <a:fillRect/>
          </a:stretch>
        </p:blipFill>
        <p:spPr>
          <a:xfrm>
            <a:off x="4479098" y="335079"/>
            <a:ext cx="8845786" cy="9082517"/>
          </a:xfrm>
          <a:prstGeom prst="rect"/>
        </p:spPr>
      </p:pic>
      <p:sp>
        <p:nvSpPr>
          <p:cNvPr id="1048650" name="文本框 5"/>
          <p:cNvSpPr txBox="1"/>
          <p:nvPr/>
        </p:nvSpPr>
        <p:spPr>
          <a:xfrm>
            <a:off x="7482205" y="541019"/>
            <a:ext cx="3331786" cy="688340"/>
          </a:xfrm>
          <a:prstGeom prst="rect"/>
          <a:noFill/>
        </p:spPr>
        <p:txBody>
          <a:bodyPr rtlCol="0" wrap="none">
            <a:spAutoFit/>
          </a:bodyPr>
          <a:p>
            <a:pPr algn="l"/>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C</a:t>
            </a:r>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O</a:t>
            </a:r>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N</a:t>
            </a:r>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C</a:t>
            </a:r>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L</a:t>
            </a:r>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U</a:t>
            </a:r>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S</a:t>
            </a:r>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I</a:t>
            </a:r>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O</a:t>
            </a:r>
            <a:r>
              <a:rPr altLang="en-IN" b="1" dirty="0" sz="4000" lang="en-US" noProof="0">
                <a:ln>
                  <a:noFill/>
                </a:ln>
                <a:solidFill>
                  <a:srgbClr val="D66565"/>
                </a:solidFill>
                <a:latin typeface="Arial" panose="020B0604020202020204" pitchFamily="34" charset="0"/>
                <a:ea typeface="Arial" panose="020B0604020202020204" pitchFamily="34" charset="0"/>
                <a:cs typeface="Arial" panose="020B0604020202020204" pitchFamily="34" charset="0"/>
                <a:sym typeface="+mn-ea"/>
              </a:rPr>
              <a:t>N</a:t>
            </a:r>
            <a:endParaRPr altLang="zh-CN" dirty="0" sz="1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cxnSp>
        <p:nvCxnSpPr>
          <p:cNvPr id="3145730" name="直接连接符 7"/>
          <p:cNvCxnSpPr>
            <a:cxnSpLocks/>
          </p:cNvCxnSpPr>
          <p:nvPr/>
        </p:nvCxnSpPr>
        <p:spPr>
          <a:xfrm>
            <a:off x="732155" y="4578985"/>
            <a:ext cx="983615" cy="0"/>
          </a:xfrm>
          <a:prstGeom prst="line"/>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097178" name="图片 1" descr="beautiful-blooming-bouquet-1070860"/>
          <p:cNvPicPr>
            <a:picLocks/>
          </p:cNvPicPr>
          <p:nvPr/>
        </p:nvPicPr>
        <p:blipFill>
          <a:blip xmlns:r="http://schemas.openxmlformats.org/officeDocument/2006/relationships" r:embed="rId2"/>
          <a:stretch>
            <a:fillRect/>
          </a:stretch>
        </p:blipFill>
        <p:spPr>
          <a:xfrm>
            <a:off x="1685290" y="923290"/>
            <a:ext cx="2438400" cy="3665220"/>
          </a:xfrm>
          <a:prstGeom prst="rect"/>
        </p:spPr>
      </p:pic>
      <p:sp>
        <p:nvSpPr>
          <p:cNvPr id="1048651" name="文本框 6"/>
          <p:cNvSpPr txBox="1"/>
          <p:nvPr/>
        </p:nvSpPr>
        <p:spPr>
          <a:xfrm>
            <a:off x="5556568" y="4709968"/>
            <a:ext cx="182880" cy="332740"/>
          </a:xfrm>
          <a:prstGeom prst="rect"/>
          <a:noFill/>
        </p:spPr>
        <p:txBody>
          <a:bodyPr rtlCol="0" wrap="non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endParaRPr altLang="zh-CN" dirty="0" sz="1600" lang="en-US" noProof="0">
              <a:ln>
                <a:noFill/>
              </a:ln>
              <a:solidFill>
                <a:srgbClr val="404040"/>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52" name="文本框 6"/>
          <p:cNvSpPr txBox="1"/>
          <p:nvPr/>
        </p:nvSpPr>
        <p:spPr>
          <a:xfrm>
            <a:off x="8543076" y="3729067"/>
            <a:ext cx="182880" cy="332740"/>
          </a:xfrm>
          <a:prstGeom prst="rect"/>
          <a:noFill/>
        </p:spPr>
        <p:txBody>
          <a:bodyPr rtlCol="0" wrap="non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endParaRPr altLang="zh-CN" dirty="0" sz="1600" lang="en-US" noProof="0">
              <a:ln>
                <a:noFill/>
              </a:ln>
              <a:solidFill>
                <a:srgbClr val="404040"/>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53" name=""/>
          <p:cNvSpPr txBox="1"/>
          <p:nvPr/>
        </p:nvSpPr>
        <p:spPr>
          <a:xfrm>
            <a:off x="7482205" y="1506393"/>
            <a:ext cx="4572000" cy="1717040"/>
          </a:xfrm>
          <a:prstGeom prst="rect"/>
        </p:spPr>
        <p:txBody>
          <a:bodyPr rtlCol="0" wrap="square">
            <a:spAutoFit/>
          </a:bodyPr>
          <a:p>
            <a:r>
              <a:rPr sz="1400" lang="en-GB">
                <a:solidFill>
                  <a:srgbClr val="000000"/>
                </a:solidFill>
              </a:rPr>
              <a:t>It was wonderful and learning experience for me while working on this project. This project. gave me real Insight into this. Project topic. This project full of thrill and joy taught me was joy and about various aspects of research and findings.
Thank you for giving this project. I enjoyed every bit of doing it.</a:t>
            </a:r>
            <a:endParaRPr sz="2800" lang="en-GB">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p:grpSpPr>
      <p:sp>
        <p:nvSpPr>
          <p:cNvPr id="1048597" name="矩形 4"/>
          <p:cNvSpPr/>
          <p:nvPr/>
        </p:nvSpPr>
        <p:spPr>
          <a:xfrm>
            <a:off x="1479550" y="1741170"/>
            <a:ext cx="7519035" cy="3346450"/>
          </a:xfrm>
          <a:prstGeom prst="rect"/>
          <a:noFill/>
          <a:ln>
            <a:solidFill>
              <a:srgbClr val="F1DDDC"/>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pic>
        <p:nvPicPr>
          <p:cNvPr id="2097153" name="图片 3" descr="bloom-blossom-dried-1077620"/>
          <p:cNvPicPr>
            <a:picLocks noChangeAspect="1"/>
          </p:cNvPicPr>
          <p:nvPr/>
        </p:nvPicPr>
        <p:blipFill>
          <a:blip xmlns:r="http://schemas.openxmlformats.org/officeDocument/2006/relationships" r:embed="rId1"/>
          <a:stretch>
            <a:fillRect/>
          </a:stretch>
        </p:blipFill>
        <p:spPr>
          <a:xfrm>
            <a:off x="7759700" y="1132840"/>
            <a:ext cx="3035935" cy="4563745"/>
          </a:xfrm>
          <a:prstGeom prst="rect"/>
        </p:spPr>
      </p:pic>
      <p:sp>
        <p:nvSpPr>
          <p:cNvPr id="1048598" name="文本框 5"/>
          <p:cNvSpPr txBox="1"/>
          <p:nvPr/>
        </p:nvSpPr>
        <p:spPr>
          <a:xfrm>
            <a:off x="1479549" y="483870"/>
            <a:ext cx="11748803" cy="1170940"/>
          </a:xfrm>
          <a:prstGeom prst="rect"/>
          <a:noFill/>
        </p:spPr>
        <p:txBody>
          <a:bodyPr rtlCol="0" wrap="square">
            <a:spAutoFit/>
          </a:bodyPr>
          <a:p>
            <a:pPr algn="l"/>
            <a:r>
              <a:rPr altLang="en-IN" dirty="0" sz="7200" lang="en-US" noProof="0">
                <a:ln>
                  <a:noFill/>
                </a:ln>
                <a:solidFill>
                  <a:srgbClr val="E6ACA9"/>
                </a:solidFill>
                <a:latin typeface="Arial" panose="020B0604020202020204" pitchFamily="34" charset="0"/>
                <a:ea typeface="Arial" panose="020B0604020202020204" pitchFamily="34" charset="0"/>
              </a:rPr>
              <a:t>P</a:t>
            </a:r>
            <a:r>
              <a:rPr altLang="en-IN" dirty="0" sz="7200" lang="en-US" noProof="0">
                <a:ln>
                  <a:noFill/>
                </a:ln>
                <a:solidFill>
                  <a:srgbClr val="E6ACA9"/>
                </a:solidFill>
                <a:latin typeface="Arial" panose="020B0604020202020204" pitchFamily="34" charset="0"/>
                <a:ea typeface="Arial" panose="020B0604020202020204" pitchFamily="34" charset="0"/>
              </a:rPr>
              <a:t>r</a:t>
            </a:r>
            <a:r>
              <a:rPr altLang="en-IN" dirty="0" sz="7200" lang="en-US" noProof="0">
                <a:ln>
                  <a:noFill/>
                </a:ln>
                <a:solidFill>
                  <a:srgbClr val="E6ACA9"/>
                </a:solidFill>
                <a:latin typeface="Arial" panose="020B0604020202020204" pitchFamily="34" charset="0"/>
                <a:ea typeface="Arial" panose="020B0604020202020204" pitchFamily="34" charset="0"/>
              </a:rPr>
              <a:t>o</a:t>
            </a:r>
            <a:r>
              <a:rPr altLang="en-IN" dirty="0" sz="7200" lang="en-US" noProof="0">
                <a:ln>
                  <a:noFill/>
                </a:ln>
                <a:solidFill>
                  <a:srgbClr val="E6ACA9"/>
                </a:solidFill>
                <a:latin typeface="Arial" panose="020B0604020202020204" pitchFamily="34" charset="0"/>
                <a:ea typeface="Arial" panose="020B0604020202020204" pitchFamily="34" charset="0"/>
              </a:rPr>
              <a:t>j</a:t>
            </a:r>
            <a:r>
              <a:rPr altLang="en-IN" dirty="0" sz="7200" lang="en-US" noProof="0">
                <a:ln>
                  <a:noFill/>
                </a:ln>
                <a:solidFill>
                  <a:srgbClr val="E6ACA9"/>
                </a:solidFill>
                <a:latin typeface="Arial" panose="020B0604020202020204" pitchFamily="34" charset="0"/>
                <a:ea typeface="Arial" panose="020B0604020202020204" pitchFamily="34" charset="0"/>
              </a:rPr>
              <a:t>e</a:t>
            </a:r>
            <a:r>
              <a:rPr altLang="en-IN" dirty="0" sz="7200" lang="en-US" noProof="0">
                <a:ln>
                  <a:noFill/>
                </a:ln>
                <a:solidFill>
                  <a:srgbClr val="E6ACA9"/>
                </a:solidFill>
                <a:latin typeface="Arial" panose="020B0604020202020204" pitchFamily="34" charset="0"/>
                <a:ea typeface="Arial" panose="020B0604020202020204" pitchFamily="34" charset="0"/>
              </a:rPr>
              <a:t>c</a:t>
            </a:r>
            <a:r>
              <a:rPr altLang="en-IN" dirty="0" sz="7200" lang="en-US" noProof="0">
                <a:ln>
                  <a:noFill/>
                </a:ln>
                <a:solidFill>
                  <a:srgbClr val="E6ACA9"/>
                </a:solidFill>
                <a:latin typeface="Arial" panose="020B0604020202020204" pitchFamily="34" charset="0"/>
                <a:ea typeface="Arial" panose="020B0604020202020204" pitchFamily="34" charset="0"/>
              </a:rPr>
              <a:t>t</a:t>
            </a:r>
            <a:r>
              <a:rPr altLang="en-IN" dirty="0" sz="7200" lang="en-US" noProof="0">
                <a:ln>
                  <a:noFill/>
                </a:ln>
                <a:solidFill>
                  <a:srgbClr val="E6ACA9"/>
                </a:solidFill>
                <a:latin typeface="Arial" panose="020B0604020202020204" pitchFamily="34" charset="0"/>
                <a:ea typeface="Arial" panose="020B0604020202020204" pitchFamily="34" charset="0"/>
              </a:rPr>
              <a:t> </a:t>
            </a:r>
            <a:r>
              <a:rPr altLang="en-IN" dirty="0" sz="7200" lang="en-US" noProof="0">
                <a:ln>
                  <a:noFill/>
                </a:ln>
                <a:solidFill>
                  <a:srgbClr val="E6ACA9"/>
                </a:solidFill>
                <a:latin typeface="Arial" panose="020B0604020202020204" pitchFamily="34" charset="0"/>
                <a:ea typeface="Arial" panose="020B0604020202020204" pitchFamily="34" charset="0"/>
              </a:rPr>
              <a:t>t</a:t>
            </a:r>
            <a:r>
              <a:rPr altLang="en-IN" dirty="0" sz="7200" lang="en-US" noProof="0">
                <a:ln>
                  <a:noFill/>
                </a:ln>
                <a:solidFill>
                  <a:srgbClr val="E6ACA9"/>
                </a:solidFill>
                <a:latin typeface="Arial" panose="020B0604020202020204" pitchFamily="34" charset="0"/>
                <a:ea typeface="Arial" panose="020B0604020202020204" pitchFamily="34" charset="0"/>
              </a:rPr>
              <a:t>i</a:t>
            </a:r>
            <a:r>
              <a:rPr altLang="en-IN" dirty="0" sz="7200" lang="en-US" noProof="0">
                <a:ln>
                  <a:noFill/>
                </a:ln>
                <a:solidFill>
                  <a:srgbClr val="E6ACA9"/>
                </a:solidFill>
                <a:latin typeface="Arial" panose="020B0604020202020204" pitchFamily="34" charset="0"/>
                <a:ea typeface="Arial" panose="020B0604020202020204" pitchFamily="34" charset="0"/>
              </a:rPr>
              <a:t>t</a:t>
            </a:r>
            <a:r>
              <a:rPr altLang="en-IN" dirty="0" sz="7200" lang="en-US" noProof="0">
                <a:ln>
                  <a:noFill/>
                </a:ln>
                <a:solidFill>
                  <a:srgbClr val="E6ACA9"/>
                </a:solidFill>
                <a:latin typeface="Arial" panose="020B0604020202020204" pitchFamily="34" charset="0"/>
                <a:ea typeface="Arial" panose="020B0604020202020204" pitchFamily="34" charset="0"/>
              </a:rPr>
              <a:t>l</a:t>
            </a:r>
            <a:r>
              <a:rPr altLang="en-IN" dirty="0" sz="7200" lang="en-US" noProof="0">
                <a:ln>
                  <a:noFill/>
                </a:ln>
                <a:solidFill>
                  <a:srgbClr val="E6ACA9"/>
                </a:solidFill>
                <a:latin typeface="Arial" panose="020B0604020202020204" pitchFamily="34" charset="0"/>
                <a:ea typeface="Arial" panose="020B0604020202020204" pitchFamily="34" charset="0"/>
              </a:rPr>
              <a:t>e</a:t>
            </a:r>
            <a:endParaRPr altLang="zh-CN" dirty="0" sz="11500" lang="en-US" noProof="0">
              <a:ln>
                <a:noFill/>
              </a:ln>
              <a:solidFill>
                <a:srgbClr val="E6ACA9"/>
              </a:solidFill>
              <a:uLnTx/>
              <a:uFillTx/>
              <a:latin typeface="Arial" panose="020B0604020202020204" pitchFamily="34" charset="0"/>
              <a:ea typeface="Arial" panose="020B0604020202020204" pitchFamily="34" charset="0"/>
            </a:endParaRPr>
          </a:p>
        </p:txBody>
      </p:sp>
      <p:sp>
        <p:nvSpPr>
          <p:cNvPr id="1048599" name="文本框 34"/>
          <p:cNvSpPr txBox="1"/>
          <p:nvPr/>
        </p:nvSpPr>
        <p:spPr>
          <a:xfrm>
            <a:off x="1753234" y="2607309"/>
            <a:ext cx="8390902" cy="891541"/>
          </a:xfrm>
          <a:prstGeom prst="rect"/>
          <a:noFill/>
        </p:spPr>
        <p:txBody>
          <a:bodyPr rtlCol="0" wrap="square">
            <a:spAutoFit/>
          </a:bodyPr>
          <a:p>
            <a:pPr algn="l"/>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D</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i</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g</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i</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t</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a</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l</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 </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p</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o</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r</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t</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f</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o</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l</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i</a:t>
            </a:r>
            <a:r>
              <a:rPr altLang="en-IN" dirty="0" sz="54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o</a:t>
            </a:r>
            <a:endParaRPr altLang="zh-CN" dirty="0" sz="3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00" name="矩形 2"/>
          <p:cNvSpPr/>
          <p:nvPr/>
        </p:nvSpPr>
        <p:spPr>
          <a:xfrm>
            <a:off x="1212215" y="4706620"/>
            <a:ext cx="541020" cy="56197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1" name=""/>
        <p:cNvGrpSpPr/>
        <p:nvPr/>
      </p:nvGrpSpPr>
      <p:grpSpPr>
        <a:xfrm/>
      </p:grpSpPr>
      <p:sp>
        <p:nvSpPr>
          <p:cNvPr id="1048601" name="矩形 9"/>
          <p:cNvSpPr/>
          <p:nvPr/>
        </p:nvSpPr>
        <p:spPr>
          <a:xfrm rot="1920000">
            <a:off x="1203325" y="-1115060"/>
            <a:ext cx="863600" cy="786955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pic>
        <p:nvPicPr>
          <p:cNvPr id="2097154" name="图片 2" descr="bloom-blossom-flora-730752"/>
          <p:cNvPicPr>
            <a:picLocks noChangeAspect="1"/>
          </p:cNvPicPr>
          <p:nvPr/>
        </p:nvPicPr>
        <p:blipFill>
          <a:blip xmlns:r="http://schemas.openxmlformats.org/officeDocument/2006/relationships" r:embed="rId1"/>
          <a:srcRect l="-31" t="-376" r="25028" b="376"/>
          <a:stretch>
            <a:fillRect/>
          </a:stretch>
        </p:blipFill>
        <p:spPr>
          <a:xfrm>
            <a:off x="1360805" y="1411605"/>
            <a:ext cx="4035425" cy="4035425"/>
          </a:xfrm>
          <a:prstGeom prst="ellipse"/>
        </p:spPr>
      </p:pic>
      <p:sp>
        <p:nvSpPr>
          <p:cNvPr id="1048602" name="矩形 6"/>
          <p:cNvSpPr/>
          <p:nvPr/>
        </p:nvSpPr>
        <p:spPr>
          <a:xfrm rot="1920000">
            <a:off x="4991735" y="-885190"/>
            <a:ext cx="111760" cy="223202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03" name="矩形 3"/>
          <p:cNvSpPr/>
          <p:nvPr/>
        </p:nvSpPr>
        <p:spPr>
          <a:xfrm rot="1920000">
            <a:off x="1116330" y="5424170"/>
            <a:ext cx="873760" cy="223202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cxnSp>
        <p:nvCxnSpPr>
          <p:cNvPr id="3145728" name="直接连接符 5"/>
          <p:cNvCxnSpPr>
            <a:cxnSpLocks/>
          </p:cNvCxnSpPr>
          <p:nvPr/>
        </p:nvCxnSpPr>
        <p:spPr>
          <a:xfrm flipH="1">
            <a:off x="4514215" y="-1123315"/>
            <a:ext cx="1066800" cy="1849755"/>
          </a:xfrm>
          <a:prstGeom prst="line"/>
          <a:ln>
            <a:solidFill>
              <a:srgbClr val="F1DDDC"/>
            </a:solidFill>
          </a:ln>
        </p:spPr>
        <p:style>
          <a:lnRef idx="1">
            <a:schemeClr val="accent1"/>
          </a:lnRef>
          <a:fillRef idx="0">
            <a:schemeClr val="accent1"/>
          </a:fillRef>
          <a:effectRef idx="0">
            <a:schemeClr val="accent1"/>
          </a:effectRef>
          <a:fontRef idx="minor">
            <a:schemeClr val="tx1"/>
          </a:fontRef>
        </p:style>
      </p:cxnSp>
      <p:cxnSp>
        <p:nvCxnSpPr>
          <p:cNvPr id="3145729" name="直接连接符 7"/>
          <p:cNvCxnSpPr>
            <a:cxnSpLocks/>
          </p:cNvCxnSpPr>
          <p:nvPr/>
        </p:nvCxnSpPr>
        <p:spPr>
          <a:xfrm flipH="1">
            <a:off x="467360" y="5764530"/>
            <a:ext cx="893445" cy="1549400"/>
          </a:xfrm>
          <a:prstGeom prst="line"/>
          <a:ln>
            <a:solidFill>
              <a:srgbClr val="F1DDDC"/>
            </a:solidFill>
          </a:ln>
        </p:spPr>
        <p:style>
          <a:lnRef idx="1">
            <a:schemeClr val="accent1"/>
          </a:lnRef>
          <a:fillRef idx="0">
            <a:schemeClr val="accent1"/>
          </a:fillRef>
          <a:effectRef idx="0">
            <a:schemeClr val="accent1"/>
          </a:effectRef>
          <a:fontRef idx="minor">
            <a:schemeClr val="tx1"/>
          </a:fontRef>
        </p:style>
      </p:cxnSp>
      <p:sp>
        <p:nvSpPr>
          <p:cNvPr id="1048604" name=""/>
          <p:cNvSpPr txBox="1"/>
          <p:nvPr/>
        </p:nvSpPr>
        <p:spPr>
          <a:xfrm>
            <a:off x="4514215" y="989964"/>
            <a:ext cx="6173590" cy="370841"/>
          </a:xfrm>
          <a:prstGeom prst="rect"/>
        </p:spPr>
        <p:txBody>
          <a:bodyPr rtlCol="0" wrap="square">
            <a:spAutoFit/>
          </a:bodyPr>
          <a:p>
            <a:pPr algn="just" fontAlgn="auto" indent="0" marL="0">
              <a:lnSpc>
                <a:spcPct val="200000"/>
              </a:lnSpc>
              <a:buNone/>
            </a:pPr>
            <a:endParaRPr altLang="zh-CN" dirty="0" sz="1000" lang="en-US">
              <a:solidFill>
                <a:schemeClr val="tx1">
                  <a:lumMod val="65000"/>
                  <a:lumOff val="35000"/>
                </a:schemeClr>
              </a:solidFill>
              <a:latin typeface="Arial" panose="020B0604020202020204" pitchFamily="34" charset="0"/>
              <a:ea typeface="Arial" panose="020B0604020202020204" pitchFamily="34" charset="0"/>
              <a:sym typeface="Arial" panose="020B0604020202020204" pitchFamily="34" charset="0"/>
            </a:endParaRPr>
          </a:p>
        </p:txBody>
      </p:sp>
      <p:sp>
        <p:nvSpPr>
          <p:cNvPr id="1048605" name="文本框 11"/>
          <p:cNvSpPr txBox="1"/>
          <p:nvPr/>
        </p:nvSpPr>
        <p:spPr>
          <a:xfrm>
            <a:off x="5375903" y="-198438"/>
            <a:ext cx="4450214" cy="1921169"/>
          </a:xfrm>
          <a:prstGeom prst="rect"/>
          <a:noFill/>
        </p:spPr>
        <p:txBody>
          <a:bodyPr anchor="ct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ctr"/>
            <a:r>
              <a:rPr altLang="en-IN" baseline="0" b="1" cap="none" dirty="0" sz="4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A</a:t>
            </a:r>
            <a:r>
              <a:rPr altLang="en-IN" baseline="0" b="1" cap="none" dirty="0" sz="4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G</a:t>
            </a:r>
            <a:r>
              <a:rPr altLang="en-IN" baseline="0" b="1" cap="none" dirty="0" sz="4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E</a:t>
            </a:r>
            <a:r>
              <a:rPr altLang="en-IN" baseline="0" b="1" cap="none" dirty="0" sz="4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N</a:t>
            </a:r>
            <a:r>
              <a:rPr altLang="en-IN" baseline="0" b="1" cap="none" dirty="0" sz="40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D</a:t>
            </a:r>
            <a:endParaRPr altLang="zh-CN" baseline="0" cap="none" dirty="0" sz="4000" i="0" kern="0" kumimoji="0" lang="en-US" noProof="0" normalizeH="0" spc="0" strike="noStrike" u="none">
              <a:ln>
                <a:noFill/>
              </a:ln>
              <a:solidFill>
                <a:srgbClr val="404040"/>
              </a:solidFill>
              <a:effectLst/>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06" name=""/>
          <p:cNvSpPr txBox="1"/>
          <p:nvPr/>
        </p:nvSpPr>
        <p:spPr>
          <a:xfrm>
            <a:off x="6289674" y="1411604"/>
            <a:ext cx="4572000" cy="5120640"/>
          </a:xfrm>
          <a:prstGeom prst="rect"/>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sz="2800" lang="en-GB">
                <a:solidFill>
                  <a:srgbClr val="000000"/>
                </a:solidFill>
                <a:latin typeface="Calibri"/>
              </a:rPr>
              <a:t>1.Pro</a:t>
            </a:r>
            <a:r>
              <a:rPr altLang="en-IN" sz="2800" lang="en-US">
                <a:solidFill>
                  <a:srgbClr val="000000"/>
                </a:solidFill>
                <a:latin typeface="Calibri"/>
              </a:rPr>
              <a:t>b</a:t>
            </a:r>
            <a:r>
              <a:rPr altLang="en-IN" sz="2800" lang="en-US">
                <a:solidFill>
                  <a:srgbClr val="000000"/>
                </a:solidFill>
                <a:latin typeface="Calibri"/>
              </a:rPr>
              <a:t>l</a:t>
            </a:r>
            <a:r>
              <a:rPr altLang="en-IN" sz="2800" lang="en-US">
                <a:solidFill>
                  <a:srgbClr val="000000"/>
                </a:solidFill>
                <a:latin typeface="Calibri"/>
              </a:rPr>
              <a:t>e</a:t>
            </a:r>
            <a:r>
              <a:rPr altLang="en-IN" sz="2800" lang="en-US">
                <a:solidFill>
                  <a:srgbClr val="000000"/>
                </a:solidFill>
                <a:latin typeface="Calibri"/>
              </a:rPr>
              <a:t>m</a:t>
            </a:r>
            <a:r>
              <a:rPr altLang="en-IN" sz="2800" lang="en-US">
                <a:solidFill>
                  <a:srgbClr val="000000"/>
                </a:solidFill>
                <a:latin typeface="Calibri"/>
              </a:rPr>
              <a:t> </a:t>
            </a:r>
            <a:r>
              <a:rPr sz="2800" lang="en-GB">
                <a:solidFill>
                  <a:srgbClr val="000000"/>
                </a:solidFill>
                <a:latin typeface="Calibri"/>
              </a:rPr>
              <a:t>Statement </a:t>
            </a:r>
            <a:endParaRPr sz="2800" lang="en-GB">
              <a:solidFill>
                <a:srgbClr val="000000"/>
              </a:solidFill>
            </a:endParaRPr>
          </a:p>
          <a:p>
            <a:r>
              <a:rPr sz="2800" lang="en-GB">
                <a:solidFill>
                  <a:srgbClr val="000000"/>
                </a:solidFill>
                <a:latin typeface="Calibri"/>
              </a:rPr>
              <a:t>2.Project overview </a:t>
            </a:r>
            <a:endParaRPr sz="2800" lang="en-GB">
              <a:solidFill>
                <a:srgbClr val="000000"/>
              </a:solidFill>
            </a:endParaRPr>
          </a:p>
          <a:p>
            <a:r>
              <a:rPr sz="2800" lang="en-GB">
                <a:solidFill>
                  <a:srgbClr val="000000"/>
                </a:solidFill>
                <a:latin typeface="Calibri"/>
              </a:rPr>
              <a:t>3.End Users </a:t>
            </a:r>
            <a:endParaRPr sz="2800" lang="en-GB">
              <a:solidFill>
                <a:srgbClr val="000000"/>
              </a:solidFill>
            </a:endParaRPr>
          </a:p>
          <a:p>
            <a:r>
              <a:rPr sz="2800" lang="en-GB">
                <a:solidFill>
                  <a:srgbClr val="000000"/>
                </a:solidFill>
                <a:latin typeface="Calibri"/>
              </a:rPr>
              <a:t>4.Tools and technologies</a:t>
            </a:r>
            <a:endParaRPr sz="2800" lang="en-GB">
              <a:solidFill>
                <a:srgbClr val="000000"/>
              </a:solidFill>
            </a:endParaRPr>
          </a:p>
          <a:p>
            <a:r>
              <a:rPr sz="2800" lang="en-GB">
                <a:solidFill>
                  <a:srgbClr val="000000"/>
                </a:solidFill>
                <a:latin typeface="Calibri"/>
              </a:rPr>
              <a:t>5.Portfolio design and layout </a:t>
            </a:r>
            <a:endParaRPr sz="2800" lang="en-GB">
              <a:solidFill>
                <a:srgbClr val="000000"/>
              </a:solidFill>
            </a:endParaRPr>
          </a:p>
          <a:p>
            <a:r>
              <a:rPr sz="2800" lang="en-GB">
                <a:solidFill>
                  <a:srgbClr val="000000"/>
                </a:solidFill>
                <a:latin typeface="Calibri"/>
              </a:rPr>
              <a:t>6.Features and Functionality</a:t>
            </a:r>
            <a:endParaRPr sz="2800" lang="en-GB">
              <a:solidFill>
                <a:srgbClr val="000000"/>
              </a:solidFill>
            </a:endParaRPr>
          </a:p>
          <a:p>
            <a:r>
              <a:rPr sz="2800" lang="en-GB">
                <a:solidFill>
                  <a:srgbClr val="000000"/>
                </a:solidFill>
                <a:latin typeface="Calibri"/>
              </a:rPr>
              <a:t>7.Results and 8.Screenshots</a:t>
            </a:r>
            <a:endParaRPr sz="2800" lang="en-GB">
              <a:solidFill>
                <a:srgbClr val="000000"/>
              </a:solidFill>
            </a:endParaRPr>
          </a:p>
          <a:p>
            <a:r>
              <a:rPr sz="2800" lang="en-GB">
                <a:solidFill>
                  <a:srgbClr val="000000"/>
                </a:solidFill>
                <a:latin typeface="Calibri"/>
              </a:rPr>
              <a:t>9.Conclusion</a:t>
            </a:r>
            <a:endParaRPr sz="2800" lang="en-GB">
              <a:solidFill>
                <a:srgbClr val="000000"/>
              </a:solidFill>
            </a:endParaRPr>
          </a:p>
          <a:p>
            <a:r>
              <a:rPr sz="2800" lang="en-GB">
                <a:solidFill>
                  <a:srgbClr val="000000"/>
                </a:solidFill>
                <a:latin typeface="Calibri"/>
              </a:rPr>
              <a:t>10.Githup Link</a:t>
            </a:r>
            <a:endParaRPr sz="2800" lang="en-GB">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2" name=""/>
        <p:cNvGrpSpPr/>
        <p:nvPr/>
      </p:nvGrpSpPr>
      <p:grpSpPr>
        <a:xfrm/>
      </p:grpSpPr>
      <p:pic>
        <p:nvPicPr>
          <p:cNvPr id="2097155" name="图片 2" descr="beautiful-bouquet-bright-1070863"/>
          <p:cNvPicPr>
            <a:picLocks noChangeAspect="1"/>
          </p:cNvPicPr>
          <p:nvPr/>
        </p:nvPicPr>
        <p:blipFill>
          <a:blip xmlns:r="http://schemas.openxmlformats.org/officeDocument/2006/relationships" r:embed="rId1"/>
          <a:stretch>
            <a:fillRect/>
          </a:stretch>
        </p:blipFill>
        <p:spPr>
          <a:xfrm>
            <a:off x="3605530" y="1477645"/>
            <a:ext cx="2438400" cy="3665220"/>
          </a:xfrm>
          <a:prstGeom prst="rect"/>
        </p:spPr>
      </p:pic>
      <p:pic>
        <p:nvPicPr>
          <p:cNvPr id="2097156" name="图片 3" descr="bloom-blossom-dried-1077620"/>
          <p:cNvPicPr>
            <a:picLocks noChangeAspect="1"/>
          </p:cNvPicPr>
          <p:nvPr/>
        </p:nvPicPr>
        <p:blipFill>
          <a:blip xmlns:r="http://schemas.openxmlformats.org/officeDocument/2006/relationships" r:embed="rId2"/>
          <a:stretch>
            <a:fillRect/>
          </a:stretch>
        </p:blipFill>
        <p:spPr>
          <a:xfrm>
            <a:off x="701040" y="3388995"/>
            <a:ext cx="2697480" cy="4054475"/>
          </a:xfrm>
          <a:prstGeom prst="rect"/>
        </p:spPr>
      </p:pic>
      <p:pic>
        <p:nvPicPr>
          <p:cNvPr id="2097157" name="图片 1" descr="bloom-blossom-flora-730752"/>
          <p:cNvPicPr>
            <a:picLocks noChangeAspect="1"/>
          </p:cNvPicPr>
          <p:nvPr/>
        </p:nvPicPr>
        <p:blipFill>
          <a:blip xmlns:r="http://schemas.openxmlformats.org/officeDocument/2006/relationships" r:embed="rId3"/>
          <a:srcRect l="6023" r="41843"/>
          <a:stretch>
            <a:fillRect/>
          </a:stretch>
        </p:blipFill>
        <p:spPr>
          <a:xfrm>
            <a:off x="701040" y="-661035"/>
            <a:ext cx="2697480" cy="3881755"/>
          </a:xfrm>
          <a:prstGeom prst="rect"/>
        </p:spPr>
      </p:pic>
      <p:sp>
        <p:nvSpPr>
          <p:cNvPr id="1048607" name="文本框 11"/>
          <p:cNvSpPr txBox="1"/>
          <p:nvPr/>
        </p:nvSpPr>
        <p:spPr>
          <a:xfrm>
            <a:off x="7196000" y="2086610"/>
            <a:ext cx="5788025" cy="1134110"/>
          </a:xfrm>
          <a:prstGeom prst="rect"/>
          <a:noFill/>
        </p:spPr>
        <p:txBody>
          <a:bodyPr anchor="ctr"/>
          <a:p>
            <a:pPr algn="l"/>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P</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r</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o</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b</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l</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e</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m</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 </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S</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t</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atement</a:t>
            </a:r>
            <a:r>
              <a:rPr altLang="en-IN" baseline="0" cap="none" dirty="0" sz="3600" i="0" kern="0" kumimoji="0" lang="en-US" noProof="0" normalizeH="0" spc="0" strike="noStrike" u="none">
                <a:ln>
                  <a:noFill/>
                </a:ln>
                <a:solidFill>
                  <a:srgbClr val="D66565"/>
                </a:solidFill>
                <a:effectLst/>
                <a:latin typeface="Arial" panose="020B0604020202020204" pitchFamily="34" charset="0"/>
                <a:ea typeface="Arial" panose="020B0604020202020204" pitchFamily="34" charset="0"/>
                <a:cs typeface="Arial" panose="020B0604020202020204" pitchFamily="34" charset="0"/>
                <a:sym typeface="+mn-ea"/>
              </a:rPr>
              <a:t> </a:t>
            </a:r>
            <a:endParaRPr altLang="zh-CN" baseline="0" cap="none" dirty="0" sz="3600" i="0" kern="0" kumimoji="0" lang="en-US" noProof="0" normalizeH="0" spc="0" strike="noStrike" u="none">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08" name="矩形 15"/>
          <p:cNvSpPr/>
          <p:nvPr/>
        </p:nvSpPr>
        <p:spPr>
          <a:xfrm>
            <a:off x="3605530" y="5334000"/>
            <a:ext cx="2437765" cy="3488690"/>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09" name="矩形 4"/>
          <p:cNvSpPr/>
          <p:nvPr/>
        </p:nvSpPr>
        <p:spPr>
          <a:xfrm>
            <a:off x="11056620" y="-17780"/>
            <a:ext cx="680720" cy="1554480"/>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10" name="文本框 8"/>
          <p:cNvSpPr txBox="1"/>
          <p:nvPr/>
        </p:nvSpPr>
        <p:spPr>
          <a:xfrm>
            <a:off x="6957471" y="3310255"/>
            <a:ext cx="3132541" cy="2123440"/>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fontAlgn="auto" indent="-171450" marL="171450">
              <a:lnSpc>
                <a:spcPct val="200000"/>
              </a:lnSpc>
              <a:buFont typeface="Arial"/>
              <a:buChar char="•"/>
            </a:pPr>
            <a:r>
              <a:rPr altLang="en-IN" dirty="0" sz="9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A project problem statement is a clear and concise written document that describes a specific issue, need, or opportunity your project aims to address. It serves as a foundation for a project by defining the gap between the current and desired situation, provides context, establishes project goals, and helps stakeholders stay focused on a common objective without proposing a specific solution. </a:t>
            </a:r>
            <a:endParaRPr altLang="zh-CN" dirty="0" sz="900" kern="0" lang="en-US" noProof="0">
              <a:ln>
                <a:noFill/>
              </a:ln>
              <a:solidFill>
                <a:srgbClr val="404040"/>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1048611" name="文本框 9"/>
          <p:cNvSpPr txBox="1"/>
          <p:nvPr/>
        </p:nvSpPr>
        <p:spPr>
          <a:xfrm>
            <a:off x="6250938" y="555624"/>
            <a:ext cx="2663946" cy="1894841"/>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ctr" fontAlgn="auto" indent="0">
              <a:lnSpc>
                <a:spcPct val="200000"/>
              </a:lnSpc>
            </a:pPr>
            <a:r>
              <a:rPr altLang="en-IN" dirty="0" sz="6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0</a:t>
            </a:r>
            <a:r>
              <a:rPr altLang="en-IN" dirty="0" sz="6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1</a:t>
            </a:r>
            <a:endParaRPr altLang="zh-CN" dirty="0" sz="800" kern="0" lang="en-US" noProof="0">
              <a:ln>
                <a:noFill/>
              </a:ln>
              <a:solidFill>
                <a:srgbClr val="404040"/>
              </a:solidFill>
              <a:uLnTx/>
              <a:uFillTx/>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33" name=""/>
        <p:cNvGrpSpPr/>
        <p:nvPr/>
      </p:nvGrpSpPr>
      <p:grpSpPr>
        <a:xfrm/>
      </p:grpSpPr>
      <p:sp>
        <p:nvSpPr>
          <p:cNvPr id="1048612" name="矩形 4"/>
          <p:cNvSpPr/>
          <p:nvPr/>
        </p:nvSpPr>
        <p:spPr>
          <a:xfrm rot="21600000">
            <a:off x="551534" y="1171573"/>
            <a:ext cx="7519035" cy="3346450"/>
          </a:xfrm>
          <a:prstGeom prst="rect"/>
          <a:noFill/>
          <a:ln>
            <a:solidFill>
              <a:srgbClr val="F1DDDC"/>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altLang="en-US" lang="zh-CN"/>
              <a:t>a concise, one-page summary that provides a high-level framework for a project, outlining its goals, expected outcomes, key deliverables, timeline, resources, budget, and success criteria</a:t>
            </a:r>
            <a:endParaRPr altLang="en-US" lang="zh-CN"/>
          </a:p>
        </p:txBody>
      </p:sp>
      <p:pic>
        <p:nvPicPr>
          <p:cNvPr id="2097158" name="图片 3" descr="bloom-blossom-dried-1077620"/>
          <p:cNvPicPr>
            <a:picLocks noChangeAspect="1"/>
          </p:cNvPicPr>
          <p:nvPr/>
        </p:nvPicPr>
        <p:blipFill>
          <a:blip xmlns:r="http://schemas.openxmlformats.org/officeDocument/2006/relationships" r:embed="rId1"/>
          <a:stretch>
            <a:fillRect/>
          </a:stretch>
        </p:blipFill>
        <p:spPr>
          <a:xfrm>
            <a:off x="7759700" y="1132840"/>
            <a:ext cx="3035935" cy="4563745"/>
          </a:xfrm>
          <a:prstGeom prst="rect"/>
        </p:spPr>
      </p:pic>
      <p:sp>
        <p:nvSpPr>
          <p:cNvPr id="1048613" name="文本框 5"/>
          <p:cNvSpPr txBox="1"/>
          <p:nvPr/>
        </p:nvSpPr>
        <p:spPr>
          <a:xfrm>
            <a:off x="1866898" y="1076960"/>
            <a:ext cx="2008262" cy="1805941"/>
          </a:xfrm>
          <a:prstGeom prst="rect"/>
          <a:noFill/>
        </p:spPr>
        <p:txBody>
          <a:bodyPr rtlCol="0" wrap="square">
            <a:spAutoFit/>
          </a:bodyPr>
          <a:p>
            <a:pPr algn="l"/>
            <a:r>
              <a:rPr altLang="zh-CN" dirty="0" sz="11500" lang="en-US" noProof="0">
                <a:ln>
                  <a:noFill/>
                </a:ln>
                <a:solidFill>
                  <a:srgbClr val="E6ACA9"/>
                </a:solidFill>
                <a:uLnTx/>
                <a:uFillTx/>
                <a:latin typeface="Arial" panose="020B0604020202020204" pitchFamily="34" charset="0"/>
                <a:ea typeface="Arial" panose="020B0604020202020204" pitchFamily="34" charset="0"/>
              </a:rPr>
              <a:t>02</a:t>
            </a:r>
            <a:endParaRPr altLang="zh-CN" dirty="0" sz="11500" lang="en-US" noProof="0">
              <a:ln>
                <a:noFill/>
              </a:ln>
              <a:solidFill>
                <a:srgbClr val="E6ACA9"/>
              </a:solidFill>
              <a:uLnTx/>
              <a:uFillTx/>
              <a:latin typeface="Arial" panose="020B0604020202020204" pitchFamily="34" charset="0"/>
              <a:ea typeface="Arial" panose="020B0604020202020204" pitchFamily="34" charset="0"/>
            </a:endParaRPr>
          </a:p>
        </p:txBody>
      </p:sp>
      <p:sp>
        <p:nvSpPr>
          <p:cNvPr id="1048614" name="文本框 34"/>
          <p:cNvSpPr txBox="1"/>
          <p:nvPr/>
        </p:nvSpPr>
        <p:spPr>
          <a:xfrm>
            <a:off x="1866898" y="2699701"/>
            <a:ext cx="6825615" cy="1221740"/>
          </a:xfrm>
          <a:prstGeom prst="rect"/>
          <a:noFill/>
        </p:spPr>
        <p:txBody>
          <a:bodyPr rtlCol="0" wrap="square">
            <a:spAutoFit/>
          </a:bodyPr>
          <a:p>
            <a:pPr algn="l"/>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P</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r</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o</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j</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e</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ct</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 </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O</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v</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e</a:t>
            </a:r>
            <a:r>
              <a:rPr altLang="en-IN" b="1" dirty="0" sz="40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rview</a:t>
            </a:r>
            <a:endParaRPr altLang="zh-CN" b="1" dirty="0" sz="3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endParaRPr>
          </a:p>
          <a:p>
            <a:pPr algn="l"/>
            <a:endParaRPr altLang="zh-CN" b="1" dirty="0" sz="3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15" name="矩形 2"/>
          <p:cNvSpPr/>
          <p:nvPr/>
        </p:nvSpPr>
        <p:spPr>
          <a:xfrm>
            <a:off x="1212215" y="4706620"/>
            <a:ext cx="541020" cy="56197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16" name="文本框 8"/>
          <p:cNvSpPr txBox="1"/>
          <p:nvPr/>
        </p:nvSpPr>
        <p:spPr>
          <a:xfrm>
            <a:off x="2085633" y="3548379"/>
            <a:ext cx="5455330" cy="1056641"/>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r>
              <a:rPr altLang="en-IN" dirty="0" sz="1600" lang="en-US" noProof="0">
                <a:ln>
                  <a:noFill/>
                </a:ln>
                <a:solidFill>
                  <a:srgbClr val="404040"/>
                </a:solidFill>
                <a:latin typeface="Arial" panose="020B0604020202020204" pitchFamily="34" charset="0"/>
                <a:ea typeface="Arial" panose="020B0604020202020204" pitchFamily="34" charset="0"/>
                <a:cs typeface="Arial" panose="020B0604020202020204" pitchFamily="34" charset="0"/>
                <a:sym typeface="+mn-ea"/>
              </a:rPr>
              <a:t>a concise, one-page summary that provides a high-level understanding of a project's goals, objectives, scope, expected outcomes, and key details like timeline, budget, and necessary resources</a:t>
            </a:r>
            <a:endParaRPr altLang="zh-CN" dirty="0" sz="1600" lang="en-US" noProof="0">
              <a:ln>
                <a:noFill/>
              </a:ln>
              <a:solidFill>
                <a:srgbClr val="404040"/>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Tree>
  </p:cSld>
  <p:clrMapOvr>
    <a:overrideClrMapping accent1="accent1" accent2="accent2" accent3="accent3" accent4="accent4" accent5="accent5" accent6="accent6" bg1="lt1" bg2="lt2" tx1="dk1" tx2="dk2"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p:grpSpPr>
      <p:sp>
        <p:nvSpPr>
          <p:cNvPr id="1048617" name="矩形 4"/>
          <p:cNvSpPr/>
          <p:nvPr/>
        </p:nvSpPr>
        <p:spPr>
          <a:xfrm>
            <a:off x="1479550" y="1755774"/>
            <a:ext cx="7519035" cy="3663143"/>
          </a:xfrm>
          <a:prstGeom prst="rect"/>
          <a:noFill/>
          <a:ln>
            <a:solidFill>
              <a:srgbClr val="F1DDDC"/>
            </a:solid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altLang="en-US" lang="zh-CN"/>
              <a:t>the people or organizations who will actually use the project's final product or service, and can include frontline workers, managers, or even customers.</a:t>
            </a:r>
            <a:endParaRPr altLang="en-US" lang="zh-CN"/>
          </a:p>
        </p:txBody>
      </p:sp>
      <p:pic>
        <p:nvPicPr>
          <p:cNvPr id="2097159" name="图片 3" descr="bloom-blossom-dried-1077620"/>
          <p:cNvPicPr>
            <a:picLocks noChangeAspect="1"/>
          </p:cNvPicPr>
          <p:nvPr/>
        </p:nvPicPr>
        <p:blipFill>
          <a:blip xmlns:r="http://schemas.openxmlformats.org/officeDocument/2006/relationships" r:embed="rId1"/>
          <a:stretch>
            <a:fillRect/>
          </a:stretch>
        </p:blipFill>
        <p:spPr>
          <a:xfrm>
            <a:off x="7786731" y="-649341"/>
            <a:ext cx="4566618" cy="7201422"/>
          </a:xfrm>
          <a:prstGeom prst="rect"/>
        </p:spPr>
      </p:pic>
      <p:sp>
        <p:nvSpPr>
          <p:cNvPr id="1048618" name="文本框 5"/>
          <p:cNvSpPr txBox="1"/>
          <p:nvPr/>
        </p:nvSpPr>
        <p:spPr>
          <a:xfrm>
            <a:off x="1831245" y="-266065"/>
            <a:ext cx="2024380" cy="1805941"/>
          </a:xfrm>
          <a:prstGeom prst="rect"/>
          <a:noFill/>
        </p:spPr>
        <p:txBody>
          <a:bodyPr rtlCol="0" wrap="square">
            <a:spAutoFit/>
          </a:bodyPr>
          <a:p>
            <a:pPr algn="l"/>
            <a:r>
              <a:rPr altLang="zh-CN" dirty="0" sz="11500" lang="en-US" noProof="0">
                <a:ln>
                  <a:noFill/>
                </a:ln>
                <a:solidFill>
                  <a:srgbClr val="E6ACA9"/>
                </a:solidFill>
                <a:uLnTx/>
                <a:uFillTx/>
                <a:latin typeface="Arial" panose="020B0604020202020204" pitchFamily="34" charset="0"/>
                <a:ea typeface="Arial" panose="020B0604020202020204" pitchFamily="34" charset="0"/>
              </a:rPr>
              <a:t>03</a:t>
            </a:r>
            <a:endParaRPr altLang="zh-CN" dirty="0" sz="11500" lang="en-US" noProof="0">
              <a:ln>
                <a:noFill/>
              </a:ln>
              <a:solidFill>
                <a:srgbClr val="E6ACA9"/>
              </a:solidFill>
              <a:uLnTx/>
              <a:uFillTx/>
              <a:latin typeface="Arial" panose="020B0604020202020204" pitchFamily="34" charset="0"/>
              <a:ea typeface="Arial" panose="020B0604020202020204" pitchFamily="34" charset="0"/>
            </a:endParaRPr>
          </a:p>
        </p:txBody>
      </p:sp>
      <p:sp>
        <p:nvSpPr>
          <p:cNvPr id="1048619" name="文本框 34"/>
          <p:cNvSpPr txBox="1"/>
          <p:nvPr/>
        </p:nvSpPr>
        <p:spPr>
          <a:xfrm>
            <a:off x="1753234" y="1627974"/>
            <a:ext cx="6825615" cy="1158240"/>
          </a:xfrm>
          <a:prstGeom prst="rect"/>
          <a:noFill/>
        </p:spPr>
        <p:txBody>
          <a:bodyPr rtlCol="0" wrap="square">
            <a:spAutoFit/>
          </a:bodyPr>
          <a:p>
            <a:pPr algn="l"/>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W</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H</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O</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 </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A</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R</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E</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 </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T</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H</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E</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 </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E</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N</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D</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 </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U</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S</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E</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R</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S</a:t>
            </a:r>
            <a:r>
              <a:rPr altLang="en-IN" b="1" dirty="0" sz="3600" lang="en-US" noProof="0">
                <a:ln>
                  <a:noFill/>
                </a:ln>
                <a:solidFill>
                  <a:schemeClr val="tx1">
                    <a:lumMod val="75000"/>
                    <a:lumOff val="25000"/>
                  </a:schemeClr>
                </a:solidFill>
                <a:latin typeface="Arial" panose="020B0604020202020204" pitchFamily="34" charset="0"/>
                <a:ea typeface="Arial" panose="020B0604020202020204" pitchFamily="34" charset="0"/>
                <a:cs typeface="Arial" panose="020B0604020202020204" pitchFamily="34" charset="0"/>
                <a:sym typeface="+mn-ea"/>
              </a:rPr>
              <a:t>?</a:t>
            </a:r>
            <a:endParaRPr altLang="zh-CN" dirty="0" sz="3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endParaRPr>
          </a:p>
          <a:p>
            <a:pPr algn="l"/>
            <a:endParaRPr altLang="zh-CN" dirty="0" sz="3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20" name="矩形 2"/>
          <p:cNvSpPr/>
          <p:nvPr/>
        </p:nvSpPr>
        <p:spPr>
          <a:xfrm>
            <a:off x="1212215" y="4706620"/>
            <a:ext cx="541020" cy="56197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21" name="文本框 8"/>
          <p:cNvSpPr txBox="1"/>
          <p:nvPr/>
        </p:nvSpPr>
        <p:spPr>
          <a:xfrm>
            <a:off x="3664876" y="4527550"/>
            <a:ext cx="182880" cy="332740"/>
          </a:xfrm>
          <a:prstGeom prst="rect"/>
          <a:noFill/>
        </p:spPr>
        <p:txBody>
          <a:bodyPr rtlCol="0" wrap="non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endParaRPr altLang="zh-CN" dirty="0" sz="1600" lang="en-US" noProof="0">
              <a:ln>
                <a:noFill/>
              </a:ln>
              <a:solidFill>
                <a:srgbClr val="404040"/>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22" name="文本框 4"/>
          <p:cNvSpPr txBox="1"/>
          <p:nvPr/>
        </p:nvSpPr>
        <p:spPr>
          <a:xfrm rot="21582916">
            <a:off x="1483718" y="2515312"/>
            <a:ext cx="5595449" cy="1539241"/>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r" fontAlgn="auto" indent="0">
              <a:lnSpc>
                <a:spcPct val="200000"/>
              </a:lnSpc>
            </a:pPr>
            <a:r>
              <a:rPr altLang="en-IN" dirty="0" sz="16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T</a:t>
            </a:r>
            <a:r>
              <a:rPr altLang="zh-CN" dirty="0" sz="16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he people or organizations who will actually use the project's final product or service, and can include frontline workers, managers, or even customers</a:t>
            </a:r>
            <a:r>
              <a:rPr altLang="en-IN" dirty="0" sz="1600" kern="0" lang="en-US" noProof="0">
                <a:ln>
                  <a:noFill/>
                </a:ln>
                <a:solidFill>
                  <a:srgbClr val="404040"/>
                </a:solidFill>
                <a:latin typeface="Arial" panose="020B0604020202020204" pitchFamily="34" charset="0"/>
                <a:ea typeface="Arial" panose="020B0604020202020204" pitchFamily="34" charset="0"/>
                <a:sym typeface="Arial" panose="020B0604020202020204" pitchFamily="34" charset="0"/>
              </a:rPr>
              <a:t>p</a:t>
            </a:r>
            <a:endParaRPr altLang="zh-CN" dirty="0" sz="900" kern="0" lang="en-US" noProof="0">
              <a:ln>
                <a:noFill/>
              </a:ln>
              <a:solidFill>
                <a:srgbClr val="404040"/>
              </a:solidFill>
              <a:uLnTx/>
              <a:uFillTx/>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35" name=""/>
        <p:cNvGrpSpPr/>
        <p:nvPr/>
      </p:nvGrpSpPr>
      <p:grpSpPr>
        <a:xfrm/>
      </p:grpSpPr>
      <p:pic>
        <p:nvPicPr>
          <p:cNvPr id="2097160" name="图片 1" descr="bloom-blossom-flora-730752"/>
          <p:cNvPicPr>
            <a:picLocks noChangeAspect="1"/>
          </p:cNvPicPr>
          <p:nvPr/>
        </p:nvPicPr>
        <p:blipFill>
          <a:blip xmlns:r="http://schemas.openxmlformats.org/officeDocument/2006/relationships" r:embed="rId1"/>
          <a:srcRect l="6023" r="41843"/>
          <a:stretch>
            <a:fillRect/>
          </a:stretch>
        </p:blipFill>
        <p:spPr>
          <a:xfrm>
            <a:off x="1055370" y="579755"/>
            <a:ext cx="3959225" cy="5697855"/>
          </a:xfrm>
          <a:prstGeom prst="rect"/>
        </p:spPr>
      </p:pic>
      <p:sp>
        <p:nvSpPr>
          <p:cNvPr id="1048623" name="矩形 4"/>
          <p:cNvSpPr/>
          <p:nvPr/>
        </p:nvSpPr>
        <p:spPr>
          <a:xfrm>
            <a:off x="3362960" y="1365250"/>
            <a:ext cx="9023985" cy="78676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24" name="文本框 11"/>
          <p:cNvSpPr txBox="1"/>
          <p:nvPr/>
        </p:nvSpPr>
        <p:spPr>
          <a:xfrm>
            <a:off x="4314825" y="1191895"/>
            <a:ext cx="5788025" cy="1134110"/>
          </a:xfrm>
          <a:prstGeom prst="rect"/>
          <a:noFill/>
        </p:spPr>
        <p:txBody>
          <a:bodyPr anchor="ctr"/>
          <a:p>
            <a:pPr algn="l"/>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T</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O</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O</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L</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S</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 </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A</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N</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D</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 </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T</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E</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C</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H</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N</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I</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Q</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U</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E</a:t>
            </a:r>
            <a:r>
              <a:rPr altLang="en-IN" baseline="0" b="1" cap="none" dirty="0" sz="3600" i="0" kern="0" kumimoji="0" lang="en-US" noProof="0" normalizeH="0" spc="0" strike="noStrike" u="none">
                <a:ln>
                  <a:noFill/>
                </a:ln>
                <a:solidFill>
                  <a:schemeClr val="tx1">
                    <a:lumMod val="75000"/>
                    <a:lumOff val="25000"/>
                  </a:schemeClr>
                </a:solidFill>
                <a:effectLst/>
                <a:latin typeface="Arial" panose="020B0604020202020204" pitchFamily="34" charset="0"/>
                <a:ea typeface="Arial" panose="020B0604020202020204" pitchFamily="34" charset="0"/>
                <a:cs typeface="Arial" panose="020B0604020202020204" pitchFamily="34" charset="0"/>
                <a:sym typeface="+mn-ea"/>
              </a:rPr>
              <a:t>S</a:t>
            </a:r>
            <a:endParaRPr altLang="zh-CN" baseline="0" cap="none" dirty="0" sz="3600" i="0" kern="0" kumimoji="0" lang="en-US" noProof="0" normalizeH="0" spc="0" strike="noStrike" u="none">
              <a:ln>
                <a:noFill/>
              </a:ln>
              <a:solidFill>
                <a:schemeClr val="tx1">
                  <a:lumMod val="75000"/>
                  <a:lumOff val="25000"/>
                </a:schemeClr>
              </a:solidFill>
              <a:effectLst/>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25" name="文本框 3"/>
          <p:cNvSpPr txBox="1"/>
          <p:nvPr/>
        </p:nvSpPr>
        <p:spPr>
          <a:xfrm>
            <a:off x="5507036" y="2392681"/>
            <a:ext cx="5847080" cy="1767841"/>
          </a:xfrm>
          <a:prstGeom prst="rect"/>
          <a:noFill/>
        </p:spPr>
        <p:txBody>
          <a:bodyPr rtlCol="0" wrap="square">
            <a:spAutoFit/>
          </a:bodyPr>
          <a:ls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a:lstStyle>
          <a:p>
            <a:pPr algn="l" fontAlgn="auto" indent="0">
              <a:lnSpc>
                <a:spcPct val="200000"/>
              </a:lnSpc>
            </a:pPr>
            <a:r>
              <a:rPr altLang="en-IN" dirty="0" sz="1000" kern="0" lang="en-US" noProof="0">
                <a:ln>
                  <a:noFill/>
                </a:ln>
                <a:solidFill>
                  <a:schemeClr val="tx1">
                    <a:lumMod val="75000"/>
                    <a:lumOff val="25000"/>
                  </a:schemeClr>
                </a:solidFill>
                <a:latin typeface="Arial" panose="020B0604020202020204" pitchFamily="34" charset="0"/>
                <a:ea typeface="Arial" panose="020B0604020202020204" pitchFamily="34" charset="0"/>
                <a:sym typeface="Arial" panose="020B0604020202020204" pitchFamily="34" charset="0"/>
              </a:rPr>
              <a:t>Project tools are the software and instruments like Gantt charts, Kanban boards, and project management platforms that help execute tasks, while project techniques are the methodologies and strategies, such as Waterfall, Agile, and the Critical Path Method, that provide a framework for managing the project lifecycle. Effective project management uses a combination of these tools and techniques, tailored to the project's size and complexity, to plan, schedule, monitor progress, and ensure successful completion. </a:t>
            </a:r>
            <a:endParaRPr altLang="zh-CN" dirty="0" sz="1000" kern="0" lang="en-US" noProof="0">
              <a:ln>
                <a:noFill/>
              </a:ln>
              <a:solidFill>
                <a:schemeClr val="tx1">
                  <a:lumMod val="75000"/>
                  <a:lumOff val="25000"/>
                </a:schemeClr>
              </a:solidFill>
              <a:uLnTx/>
              <a:uFillTx/>
              <a:latin typeface="Arial" panose="020B0604020202020204" pitchFamily="34" charset="0"/>
              <a:ea typeface="Arial" panose="020B0604020202020204" pitchFamily="34" charset="0"/>
              <a:sym typeface="Arial" panose="020B0604020202020204" pitchFamily="34" charset="0"/>
            </a:endParaRPr>
          </a:p>
        </p:txBody>
      </p:sp>
      <p:pic>
        <p:nvPicPr>
          <p:cNvPr id="2097161" name="图片 6" descr="bloom-blossom-chrysanthemum-38285"/>
          <p:cNvPicPr>
            <a:picLocks noChangeAspect="1"/>
          </p:cNvPicPr>
          <p:nvPr/>
        </p:nvPicPr>
        <p:blipFill>
          <a:blip xmlns:r="http://schemas.openxmlformats.org/officeDocument/2006/relationships" r:embed="rId2"/>
          <a:srcRect b="38842"/>
          <a:stretch>
            <a:fillRect/>
          </a:stretch>
        </p:blipFill>
        <p:spPr>
          <a:xfrm>
            <a:off x="5511165" y="4928870"/>
            <a:ext cx="6335395" cy="1348740"/>
          </a:xfrm>
          <a:prstGeom prst="rect"/>
        </p:spPr>
      </p:pic>
      <p:sp>
        <p:nvSpPr>
          <p:cNvPr id="1048626" name="文本框 9"/>
          <p:cNvSpPr txBox="1"/>
          <p:nvPr/>
        </p:nvSpPr>
        <p:spPr>
          <a:xfrm rot="21513492">
            <a:off x="5014595" y="-872491"/>
            <a:ext cx="2032750" cy="2479042"/>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ctr" fontAlgn="auto" indent="0">
              <a:lnSpc>
                <a:spcPct val="200000"/>
              </a:lnSpc>
            </a:pPr>
            <a:r>
              <a:rPr altLang="en-IN" dirty="0" sz="8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0</a:t>
            </a:r>
            <a:r>
              <a:rPr altLang="en-IN" dirty="0" sz="80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4</a:t>
            </a:r>
            <a:endParaRPr altLang="zh-CN" dirty="0" sz="800" kern="0" lang="en-US" noProof="0">
              <a:ln>
                <a:noFill/>
              </a:ln>
              <a:solidFill>
                <a:srgbClr val="404040"/>
              </a:solidFill>
              <a:uLnTx/>
              <a:uFillTx/>
              <a:latin typeface="Arial" panose="020B0604020202020204" pitchFamily="34" charset="0"/>
              <a:ea typeface="Arial" panose="020B0604020202020204" pitchFamily="34" charset="0"/>
              <a:sym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6" name=""/>
        <p:cNvGrpSpPr/>
        <p:nvPr/>
      </p:nvGrpSpPr>
      <p:grpSpPr>
        <a:xfrm/>
      </p:grpSpPr>
      <p:pic>
        <p:nvPicPr>
          <p:cNvPr id="2097162" name="图片 2" descr="beautiful-bouquet-bright-1070863"/>
          <p:cNvPicPr>
            <a:picLocks noChangeAspect="1"/>
          </p:cNvPicPr>
          <p:nvPr/>
        </p:nvPicPr>
        <p:blipFill>
          <a:blip xmlns:r="http://schemas.openxmlformats.org/officeDocument/2006/relationships" r:embed="rId1"/>
          <a:stretch>
            <a:fillRect/>
          </a:stretch>
        </p:blipFill>
        <p:spPr>
          <a:xfrm>
            <a:off x="8271097" y="1264457"/>
            <a:ext cx="2438400" cy="3665220"/>
          </a:xfrm>
          <a:prstGeom prst="rect"/>
        </p:spPr>
      </p:pic>
      <p:sp>
        <p:nvSpPr>
          <p:cNvPr id="1048627" name="文本框 8"/>
          <p:cNvSpPr txBox="1"/>
          <p:nvPr/>
        </p:nvSpPr>
        <p:spPr>
          <a:xfrm>
            <a:off x="1685290" y="4929678"/>
            <a:ext cx="182880" cy="358140"/>
          </a:xfrm>
          <a:prstGeom prst="rect"/>
          <a:noFill/>
        </p:spPr>
        <p:txBody>
          <a:bodyPr rtlCol="0" wrap="none">
            <a:spAutoFit/>
          </a:bodyPr>
          <a:p>
            <a:pPr algn="l"/>
            <a:endParaRPr altLang="zh-CN" dirty="0" sz="1600" lang="en-US" noProof="0">
              <a:ln>
                <a:noFill/>
              </a:ln>
              <a:solidFill>
                <a:schemeClr val="tx1">
                  <a:lumMod val="75000"/>
                  <a:lumOff val="25000"/>
                </a:schemeClr>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28" name="矩形 15"/>
          <p:cNvSpPr/>
          <p:nvPr/>
        </p:nvSpPr>
        <p:spPr>
          <a:xfrm>
            <a:off x="-48895" y="-12065"/>
            <a:ext cx="464820" cy="688149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29" name="矩形 16"/>
          <p:cNvSpPr/>
          <p:nvPr/>
        </p:nvSpPr>
        <p:spPr>
          <a:xfrm>
            <a:off x="11744960" y="-12065"/>
            <a:ext cx="464820" cy="6881495"/>
          </a:xfrm>
          <a:prstGeom prst="rect"/>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30" name=""/>
          <p:cNvSpPr txBox="1"/>
          <p:nvPr/>
        </p:nvSpPr>
        <p:spPr>
          <a:xfrm>
            <a:off x="2068056" y="3531869"/>
            <a:ext cx="5911715" cy="701040"/>
          </a:xfrm>
          <a:prstGeom prst="rect"/>
        </p:spPr>
        <p:txBody>
          <a:bodyPr rtlCol="0" wrap="square">
            <a:spAutoFit/>
          </a:bodyPr>
          <a:p>
            <a:r>
              <a:rPr sz="1400" lang="en-GB">
                <a:solidFill>
                  <a:srgbClr val="000000"/>
                </a:solidFill>
              </a:rPr>
              <a:t>curate only your best work samples, create a compelling narrative for each project, and structure your portfolio with key elements like a personal statement and resume to tell your professional story effectively.</a:t>
            </a:r>
            <a:endParaRPr sz="2800" lang="en-GB">
              <a:solidFill>
                <a:srgbClr val="000000"/>
              </a:solidFill>
            </a:endParaRPr>
          </a:p>
        </p:txBody>
      </p:sp>
      <p:sp>
        <p:nvSpPr>
          <p:cNvPr id="1048631" name=""/>
          <p:cNvSpPr txBox="1"/>
          <p:nvPr/>
        </p:nvSpPr>
        <p:spPr>
          <a:xfrm>
            <a:off x="1204244" y="2240279"/>
            <a:ext cx="5144486" cy="929640"/>
          </a:xfrm>
          <a:prstGeom prst="rect"/>
        </p:spPr>
        <p:txBody>
          <a:bodyPr rtlCol="0" wrap="square">
            <a:spAutoFit/>
          </a:bodyPr>
          <a:p>
            <a:r>
              <a:rPr altLang="en-IN" b="1" sz="2800" lang="en-US">
                <a:solidFill>
                  <a:srgbClr val="D66565"/>
                </a:solidFill>
              </a:rPr>
              <a:t>P</a:t>
            </a:r>
            <a:r>
              <a:rPr altLang="en-IN" b="1" sz="2800" lang="en-US">
                <a:solidFill>
                  <a:srgbClr val="D66565"/>
                </a:solidFill>
              </a:rPr>
              <a:t>O</a:t>
            </a:r>
            <a:r>
              <a:rPr altLang="en-IN" b="1" sz="2800" lang="en-US">
                <a:solidFill>
                  <a:srgbClr val="D66565"/>
                </a:solidFill>
              </a:rPr>
              <a:t>R</a:t>
            </a:r>
            <a:r>
              <a:rPr altLang="en-IN" b="1" sz="2800" lang="en-US">
                <a:solidFill>
                  <a:srgbClr val="D66565"/>
                </a:solidFill>
              </a:rPr>
              <a:t>T</a:t>
            </a:r>
            <a:r>
              <a:rPr altLang="en-IN" b="1" sz="2800" lang="en-US">
                <a:solidFill>
                  <a:srgbClr val="D66565"/>
                </a:solidFill>
              </a:rPr>
              <a:t>F</a:t>
            </a:r>
            <a:r>
              <a:rPr altLang="en-IN" b="1" sz="2800" lang="en-US">
                <a:solidFill>
                  <a:srgbClr val="D66565"/>
                </a:solidFill>
              </a:rPr>
              <a:t>O</a:t>
            </a:r>
            <a:r>
              <a:rPr altLang="en-IN" b="1" sz="2800" lang="en-US">
                <a:solidFill>
                  <a:srgbClr val="D66565"/>
                </a:solidFill>
              </a:rPr>
              <a:t>L</a:t>
            </a:r>
            <a:r>
              <a:rPr altLang="en-IN" b="1" sz="2800" lang="en-US">
                <a:solidFill>
                  <a:srgbClr val="D66565"/>
                </a:solidFill>
              </a:rPr>
              <a:t>I</a:t>
            </a:r>
            <a:r>
              <a:rPr altLang="en-IN" b="1" sz="2800" lang="en-US">
                <a:solidFill>
                  <a:srgbClr val="D66565"/>
                </a:solidFill>
              </a:rPr>
              <a:t>O</a:t>
            </a:r>
            <a:r>
              <a:rPr altLang="en-IN" b="1" sz="2800" lang="en-US">
                <a:solidFill>
                  <a:srgbClr val="D66565"/>
                </a:solidFill>
              </a:rPr>
              <a:t> </a:t>
            </a:r>
            <a:r>
              <a:rPr altLang="en-IN" b="1" sz="2800" lang="en-US">
                <a:solidFill>
                  <a:srgbClr val="D66565"/>
                </a:solidFill>
              </a:rPr>
              <a:t>D</a:t>
            </a:r>
            <a:r>
              <a:rPr altLang="en-IN" b="1" sz="2800" lang="en-US">
                <a:solidFill>
                  <a:srgbClr val="D66565"/>
                </a:solidFill>
              </a:rPr>
              <a:t>E</a:t>
            </a:r>
            <a:r>
              <a:rPr altLang="en-IN" b="1" sz="2800" lang="en-US">
                <a:solidFill>
                  <a:srgbClr val="D66565"/>
                </a:solidFill>
              </a:rPr>
              <a:t>S</a:t>
            </a:r>
            <a:r>
              <a:rPr altLang="en-IN" b="1" sz="2800" lang="en-US">
                <a:solidFill>
                  <a:srgbClr val="D66565"/>
                </a:solidFill>
              </a:rPr>
              <a:t>I</a:t>
            </a:r>
            <a:r>
              <a:rPr altLang="en-IN" b="1" sz="2800" lang="en-US">
                <a:solidFill>
                  <a:srgbClr val="D66565"/>
                </a:solidFill>
              </a:rPr>
              <a:t>G</a:t>
            </a:r>
            <a:r>
              <a:rPr altLang="en-IN" b="1" sz="2800" lang="en-US">
                <a:solidFill>
                  <a:srgbClr val="D66565"/>
                </a:solidFill>
              </a:rPr>
              <a:t>N</a:t>
            </a:r>
            <a:endParaRPr sz="2800" lang="en-GB">
              <a:solidFill>
                <a:srgbClr val="000000"/>
              </a:solidFill>
            </a:endParaRPr>
          </a:p>
          <a:p>
            <a:r>
              <a:rPr altLang="en-IN" b="1" sz="2800" lang="en-US">
                <a:solidFill>
                  <a:srgbClr val="D66565"/>
                </a:solidFill>
              </a:rPr>
              <a:t> </a:t>
            </a:r>
            <a:r>
              <a:rPr altLang="en-IN" b="1" sz="2800" lang="en-US">
                <a:solidFill>
                  <a:srgbClr val="D66565"/>
                </a:solidFill>
              </a:rPr>
              <a:t> </a:t>
            </a:r>
            <a:r>
              <a:rPr altLang="en-IN" b="1" sz="2800" lang="en-US">
                <a:solidFill>
                  <a:srgbClr val="D66565"/>
                </a:solidFill>
              </a:rPr>
              <a:t> </a:t>
            </a:r>
            <a:r>
              <a:rPr altLang="en-IN" b="1" sz="2800" lang="en-US">
                <a:solidFill>
                  <a:srgbClr val="D66565"/>
                </a:solidFill>
              </a:rPr>
              <a:t> </a:t>
            </a:r>
            <a:r>
              <a:rPr altLang="en-IN" b="1" sz="2800" lang="en-US">
                <a:solidFill>
                  <a:srgbClr val="D66565"/>
                </a:solidFill>
              </a:rPr>
              <a:t> </a:t>
            </a:r>
            <a:r>
              <a:rPr altLang="en-IN" b="1" sz="2800" lang="en-US">
                <a:solidFill>
                  <a:srgbClr val="D66565"/>
                </a:solidFill>
              </a:rPr>
              <a:t> </a:t>
            </a:r>
            <a:r>
              <a:rPr altLang="en-IN" b="1" sz="2800" lang="en-US">
                <a:solidFill>
                  <a:srgbClr val="D66565"/>
                </a:solidFill>
              </a:rPr>
              <a:t> </a:t>
            </a:r>
            <a:r>
              <a:rPr altLang="en-IN" b="1" sz="2800" lang="en-US">
                <a:solidFill>
                  <a:srgbClr val="D66565"/>
                </a:solidFill>
              </a:rPr>
              <a:t> </a:t>
            </a:r>
            <a:r>
              <a:rPr altLang="en-IN" b="1" sz="2800" lang="en-US">
                <a:solidFill>
                  <a:srgbClr val="D66565"/>
                </a:solidFill>
              </a:rPr>
              <a:t> </a:t>
            </a:r>
            <a:r>
              <a:rPr altLang="en-IN" b="1" sz="2800" lang="en-US">
                <a:solidFill>
                  <a:srgbClr val="D66565"/>
                </a:solidFill>
              </a:rPr>
              <a:t> </a:t>
            </a:r>
            <a:r>
              <a:rPr altLang="en-IN" b="1" sz="2800" lang="en-US">
                <a:solidFill>
                  <a:srgbClr val="D66565"/>
                </a:solidFill>
              </a:rPr>
              <a:t>A</a:t>
            </a:r>
            <a:r>
              <a:rPr altLang="en-IN" b="1" sz="2800" lang="en-US">
                <a:solidFill>
                  <a:srgbClr val="D66565"/>
                </a:solidFill>
              </a:rPr>
              <a:t>N</a:t>
            </a:r>
            <a:r>
              <a:rPr altLang="en-IN" b="1" sz="2800" lang="en-US">
                <a:solidFill>
                  <a:srgbClr val="D66565"/>
                </a:solidFill>
              </a:rPr>
              <a:t>D</a:t>
            </a:r>
            <a:r>
              <a:rPr altLang="en-IN" b="1" sz="2800" lang="en-US">
                <a:solidFill>
                  <a:srgbClr val="D66565"/>
                </a:solidFill>
              </a:rPr>
              <a:t> </a:t>
            </a:r>
            <a:r>
              <a:rPr altLang="en-IN" b="1" sz="2800" lang="en-US">
                <a:solidFill>
                  <a:srgbClr val="D66565"/>
                </a:solidFill>
              </a:rPr>
              <a:t>L</a:t>
            </a:r>
            <a:r>
              <a:rPr altLang="en-IN" b="1" sz="2800" lang="en-US">
                <a:solidFill>
                  <a:srgbClr val="D66565"/>
                </a:solidFill>
              </a:rPr>
              <a:t>A</a:t>
            </a:r>
            <a:r>
              <a:rPr altLang="en-IN" b="1" sz="2800" lang="en-US">
                <a:solidFill>
                  <a:srgbClr val="D66565"/>
                </a:solidFill>
              </a:rPr>
              <a:t>Y</a:t>
            </a:r>
            <a:r>
              <a:rPr altLang="en-IN" b="1" sz="2800" lang="en-US">
                <a:solidFill>
                  <a:srgbClr val="D66565"/>
                </a:solidFill>
              </a:rPr>
              <a:t>O</a:t>
            </a:r>
            <a:r>
              <a:rPr altLang="en-IN" b="1" sz="2800" lang="en-US">
                <a:solidFill>
                  <a:srgbClr val="D66565"/>
                </a:solidFill>
              </a:rPr>
              <a:t>U</a:t>
            </a:r>
            <a:r>
              <a:rPr altLang="en-IN" b="1" sz="2800" lang="en-US">
                <a:solidFill>
                  <a:srgbClr val="D66565"/>
                </a:solidFill>
              </a:rPr>
              <a:t>T</a:t>
            </a:r>
            <a:endParaRPr sz="2800" lang="en-GB">
              <a:solidFill>
                <a:srgbClr val="000000"/>
              </a:solidFill>
            </a:endParaRPr>
          </a:p>
        </p:txBody>
      </p:sp>
      <p:sp>
        <p:nvSpPr>
          <p:cNvPr id="1048632" name=""/>
          <p:cNvSpPr txBox="1"/>
          <p:nvPr/>
        </p:nvSpPr>
        <p:spPr>
          <a:xfrm>
            <a:off x="1776730" y="923290"/>
            <a:ext cx="4572000" cy="1069340"/>
          </a:xfrm>
          <a:prstGeom prst="rect"/>
        </p:spPr>
        <p:txBody>
          <a:bodyPr rtlCol="0" wrap="square">
            <a:spAutoFit/>
          </a:bodyPr>
          <a:p>
            <a:r>
              <a:rPr altLang="en-IN" sz="6600" lang="en-US">
                <a:solidFill>
                  <a:srgbClr val="D66565"/>
                </a:solidFill>
              </a:rPr>
              <a:t>0</a:t>
            </a:r>
            <a:r>
              <a:rPr altLang="en-IN" sz="6600" lang="en-US">
                <a:solidFill>
                  <a:srgbClr val="D66565"/>
                </a:solidFill>
              </a:rPr>
              <a:t>5</a:t>
            </a:r>
            <a:endParaRPr sz="2800" lang="en-GB">
              <a:solidFill>
                <a:srgbClr val="000000"/>
              </a:solidFill>
            </a:endParaRPr>
          </a:p>
        </p:txBody>
      </p:sp>
      <p:pic>
        <p:nvPicPr>
          <p:cNvPr id="2097163" name="图片 1" descr="beautiful-blooming-bouquet-1070860"/>
          <p:cNvPicPr>
            <a:picLocks/>
          </p:cNvPicPr>
          <p:nvPr/>
        </p:nvPicPr>
        <p:blipFill>
          <a:blip xmlns:r="http://schemas.openxmlformats.org/officeDocument/2006/relationships" r:embed="rId2"/>
          <a:stretch>
            <a:fillRect/>
          </a:stretch>
        </p:blipFill>
        <p:spPr>
          <a:xfrm rot="21480942">
            <a:off x="5676959" y="-727567"/>
            <a:ext cx="2356145" cy="3589879"/>
          </a:xfrm>
          <a:prstGeom prst="rec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37" name=""/>
        <p:cNvGrpSpPr/>
        <p:nvPr/>
      </p:nvGrpSpPr>
      <p:grpSpPr>
        <a:xfrm/>
      </p:grpSpPr>
      <p:pic>
        <p:nvPicPr>
          <p:cNvPr id="2097164" name="图片 1" descr="bed-bedroom-blur-545032"/>
          <p:cNvPicPr>
            <a:picLocks noChangeAspect="1"/>
          </p:cNvPicPr>
          <p:nvPr/>
        </p:nvPicPr>
        <p:blipFill>
          <a:blip xmlns:r="http://schemas.openxmlformats.org/officeDocument/2006/relationships" r:embed="rId1"/>
          <a:stretch>
            <a:fillRect/>
          </a:stretch>
        </p:blipFill>
        <p:spPr>
          <a:xfrm rot="106693">
            <a:off x="269306" y="2688527"/>
            <a:ext cx="4074507" cy="3701539"/>
          </a:xfrm>
          <a:prstGeom prst="rect"/>
        </p:spPr>
      </p:pic>
      <p:sp>
        <p:nvSpPr>
          <p:cNvPr id="1048633" name="任意多边形: 形状 6"/>
          <p:cNvSpPr/>
          <p:nvPr/>
        </p:nvSpPr>
        <p:spPr>
          <a:xfrm>
            <a:off x="761365" y="4801870"/>
            <a:ext cx="370840" cy="281305"/>
          </a:xfrm>
          <a:custGeom>
            <a:avLst/>
            <a:ahLst/>
            <a:rect l="l" t="t" r="r" b="b"/>
            <a:pathLst>
              <a:path w="368687" h="279150">
                <a:moveTo>
                  <a:pt x="342272" y="0"/>
                </a:moveTo>
                <a:cubicBezTo>
                  <a:pt x="348076" y="0"/>
                  <a:pt x="352974" y="272"/>
                  <a:pt x="356964" y="816"/>
                </a:cubicBezTo>
                <a:cubicBezTo>
                  <a:pt x="360955" y="1360"/>
                  <a:pt x="363857" y="2267"/>
                  <a:pt x="365671" y="3537"/>
                </a:cubicBezTo>
                <a:cubicBezTo>
                  <a:pt x="367484" y="4806"/>
                  <a:pt x="368482" y="6530"/>
                  <a:pt x="368663" y="8706"/>
                </a:cubicBezTo>
                <a:cubicBezTo>
                  <a:pt x="368845" y="10883"/>
                  <a:pt x="368029" y="13422"/>
                  <a:pt x="366215" y="16324"/>
                </a:cubicBezTo>
                <a:lnTo>
                  <a:pt x="294931" y="165966"/>
                </a:lnTo>
                <a:lnTo>
                  <a:pt x="294931" y="234530"/>
                </a:lnTo>
                <a:cubicBezTo>
                  <a:pt x="294931" y="243962"/>
                  <a:pt x="293933" y="251580"/>
                  <a:pt x="291938" y="257384"/>
                </a:cubicBezTo>
                <a:cubicBezTo>
                  <a:pt x="289943" y="263188"/>
                  <a:pt x="286859" y="267723"/>
                  <a:pt x="282687" y="270988"/>
                </a:cubicBezTo>
                <a:cubicBezTo>
                  <a:pt x="278515" y="274253"/>
                  <a:pt x="273255" y="276429"/>
                  <a:pt x="266907" y="277518"/>
                </a:cubicBezTo>
                <a:cubicBezTo>
                  <a:pt x="260558" y="278606"/>
                  <a:pt x="253031" y="279150"/>
                  <a:pt x="244325" y="279150"/>
                </a:cubicBezTo>
                <a:cubicBezTo>
                  <a:pt x="235618" y="279150"/>
                  <a:pt x="228181" y="278606"/>
                  <a:pt x="222014" y="277518"/>
                </a:cubicBezTo>
                <a:cubicBezTo>
                  <a:pt x="215847" y="276429"/>
                  <a:pt x="210768" y="274253"/>
                  <a:pt x="206778" y="270988"/>
                </a:cubicBezTo>
                <a:cubicBezTo>
                  <a:pt x="202788" y="267723"/>
                  <a:pt x="199795" y="263188"/>
                  <a:pt x="197799" y="257384"/>
                </a:cubicBezTo>
                <a:cubicBezTo>
                  <a:pt x="195804" y="251580"/>
                  <a:pt x="194807" y="243962"/>
                  <a:pt x="194807" y="234530"/>
                </a:cubicBezTo>
                <a:cubicBezTo>
                  <a:pt x="194807" y="223647"/>
                  <a:pt x="195351" y="213580"/>
                  <a:pt x="196439" y="204329"/>
                </a:cubicBezTo>
                <a:cubicBezTo>
                  <a:pt x="197527" y="195079"/>
                  <a:pt x="199251" y="186281"/>
                  <a:pt x="201609" y="177938"/>
                </a:cubicBezTo>
                <a:cubicBezTo>
                  <a:pt x="203967" y="169594"/>
                  <a:pt x="207231" y="161341"/>
                  <a:pt x="211403" y="153179"/>
                </a:cubicBezTo>
                <a:cubicBezTo>
                  <a:pt x="215575" y="145016"/>
                  <a:pt x="220563" y="136401"/>
                  <a:pt x="226367" y="127332"/>
                </a:cubicBezTo>
                <a:lnTo>
                  <a:pt x="299828" y="15780"/>
                </a:lnTo>
                <a:cubicBezTo>
                  <a:pt x="301642" y="12878"/>
                  <a:pt x="303637" y="10520"/>
                  <a:pt x="305814" y="8706"/>
                </a:cubicBezTo>
                <a:cubicBezTo>
                  <a:pt x="307990" y="6892"/>
                  <a:pt x="310711" y="5351"/>
                  <a:pt x="313976" y="4081"/>
                </a:cubicBezTo>
                <a:cubicBezTo>
                  <a:pt x="317241" y="2811"/>
                  <a:pt x="321141" y="1814"/>
                  <a:pt x="325675" y="1088"/>
                </a:cubicBezTo>
                <a:cubicBezTo>
                  <a:pt x="330210" y="362"/>
                  <a:pt x="335742" y="0"/>
                  <a:pt x="342272" y="0"/>
                </a:cubicBezTo>
                <a:close/>
                <a:moveTo>
                  <a:pt x="147465" y="0"/>
                </a:moveTo>
                <a:cubicBezTo>
                  <a:pt x="153270" y="0"/>
                  <a:pt x="158076" y="272"/>
                  <a:pt x="161885" y="816"/>
                </a:cubicBezTo>
                <a:cubicBezTo>
                  <a:pt x="165694" y="1360"/>
                  <a:pt x="168597" y="2267"/>
                  <a:pt x="170592" y="3537"/>
                </a:cubicBezTo>
                <a:cubicBezTo>
                  <a:pt x="172587" y="4806"/>
                  <a:pt x="173585" y="6530"/>
                  <a:pt x="173585" y="8706"/>
                </a:cubicBezTo>
                <a:cubicBezTo>
                  <a:pt x="173585" y="10883"/>
                  <a:pt x="172859" y="13422"/>
                  <a:pt x="171408" y="16324"/>
                </a:cubicBezTo>
                <a:lnTo>
                  <a:pt x="100124" y="165966"/>
                </a:lnTo>
                <a:lnTo>
                  <a:pt x="100124" y="234530"/>
                </a:lnTo>
                <a:cubicBezTo>
                  <a:pt x="100124" y="243962"/>
                  <a:pt x="99126" y="251580"/>
                  <a:pt x="97131" y="257384"/>
                </a:cubicBezTo>
                <a:cubicBezTo>
                  <a:pt x="95136" y="263188"/>
                  <a:pt x="92052" y="267723"/>
                  <a:pt x="87881" y="270988"/>
                </a:cubicBezTo>
                <a:cubicBezTo>
                  <a:pt x="83709" y="274253"/>
                  <a:pt x="78449" y="276429"/>
                  <a:pt x="72100" y="277518"/>
                </a:cubicBezTo>
                <a:cubicBezTo>
                  <a:pt x="65752" y="278606"/>
                  <a:pt x="58224" y="279150"/>
                  <a:pt x="49518" y="279150"/>
                </a:cubicBezTo>
                <a:cubicBezTo>
                  <a:pt x="40811" y="279150"/>
                  <a:pt x="33375" y="278606"/>
                  <a:pt x="27208" y="277518"/>
                </a:cubicBezTo>
                <a:cubicBezTo>
                  <a:pt x="21040" y="276429"/>
                  <a:pt x="15962" y="274253"/>
                  <a:pt x="11971" y="270988"/>
                </a:cubicBezTo>
                <a:cubicBezTo>
                  <a:pt x="7981" y="267723"/>
                  <a:pt x="4988" y="263188"/>
                  <a:pt x="2993" y="257384"/>
                </a:cubicBezTo>
                <a:cubicBezTo>
                  <a:pt x="997" y="251580"/>
                  <a:pt x="0" y="243962"/>
                  <a:pt x="0" y="234530"/>
                </a:cubicBezTo>
                <a:cubicBezTo>
                  <a:pt x="0" y="223647"/>
                  <a:pt x="544" y="213580"/>
                  <a:pt x="1632" y="204329"/>
                </a:cubicBezTo>
                <a:cubicBezTo>
                  <a:pt x="2721" y="195079"/>
                  <a:pt x="4444" y="186281"/>
                  <a:pt x="6802" y="177938"/>
                </a:cubicBezTo>
                <a:cubicBezTo>
                  <a:pt x="9160" y="169594"/>
                  <a:pt x="12425" y="161341"/>
                  <a:pt x="16597" y="153179"/>
                </a:cubicBezTo>
                <a:cubicBezTo>
                  <a:pt x="20768" y="145016"/>
                  <a:pt x="25756" y="136401"/>
                  <a:pt x="31561" y="127332"/>
                </a:cubicBezTo>
                <a:lnTo>
                  <a:pt x="105021" y="15780"/>
                </a:lnTo>
                <a:cubicBezTo>
                  <a:pt x="106835" y="12878"/>
                  <a:pt x="108830" y="10520"/>
                  <a:pt x="111007" y="8706"/>
                </a:cubicBezTo>
                <a:cubicBezTo>
                  <a:pt x="113184" y="6892"/>
                  <a:pt x="115904" y="5351"/>
                  <a:pt x="119169" y="4081"/>
                </a:cubicBezTo>
                <a:cubicBezTo>
                  <a:pt x="122434" y="2811"/>
                  <a:pt x="126334" y="1814"/>
                  <a:pt x="130869" y="1088"/>
                </a:cubicBezTo>
                <a:cubicBezTo>
                  <a:pt x="135403" y="362"/>
                  <a:pt x="140935" y="0"/>
                  <a:pt x="147465" y="0"/>
                </a:cubicBezTo>
                <a:close/>
              </a:path>
            </a:pathLst>
          </a:custGeom>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34" name="任意多边形: 形状 8"/>
          <p:cNvSpPr/>
          <p:nvPr/>
        </p:nvSpPr>
        <p:spPr>
          <a:xfrm>
            <a:off x="5500370" y="5039360"/>
            <a:ext cx="313690" cy="230505"/>
          </a:xfrm>
          <a:custGeom>
            <a:avLst/>
            <a:ahLst/>
            <a:rect l="l" t="t" r="r" b="b"/>
            <a:pathLst>
              <a:path w="368694" h="279150">
                <a:moveTo>
                  <a:pt x="319176" y="0"/>
                </a:moveTo>
                <a:cubicBezTo>
                  <a:pt x="327520" y="0"/>
                  <a:pt x="334866" y="544"/>
                  <a:pt x="341215" y="1632"/>
                </a:cubicBezTo>
                <a:cubicBezTo>
                  <a:pt x="347563" y="2721"/>
                  <a:pt x="352733" y="4806"/>
                  <a:pt x="356723" y="7890"/>
                </a:cubicBezTo>
                <a:cubicBezTo>
                  <a:pt x="360713" y="10974"/>
                  <a:pt x="363706" y="15417"/>
                  <a:pt x="365701" y="21222"/>
                </a:cubicBezTo>
                <a:cubicBezTo>
                  <a:pt x="367697" y="27026"/>
                  <a:pt x="368694" y="34644"/>
                  <a:pt x="368694" y="44076"/>
                </a:cubicBezTo>
                <a:cubicBezTo>
                  <a:pt x="368694" y="55322"/>
                  <a:pt x="368150" y="65570"/>
                  <a:pt x="367062" y="74821"/>
                </a:cubicBezTo>
                <a:cubicBezTo>
                  <a:pt x="365973" y="84071"/>
                  <a:pt x="364250" y="92869"/>
                  <a:pt x="361892" y="101212"/>
                </a:cubicBezTo>
                <a:cubicBezTo>
                  <a:pt x="359534" y="109556"/>
                  <a:pt x="356270" y="117809"/>
                  <a:pt x="352097" y="125971"/>
                </a:cubicBezTo>
                <a:cubicBezTo>
                  <a:pt x="347926" y="134133"/>
                  <a:pt x="342938" y="142568"/>
                  <a:pt x="337133" y="151274"/>
                </a:cubicBezTo>
                <a:lnTo>
                  <a:pt x="263129" y="262826"/>
                </a:lnTo>
                <a:cubicBezTo>
                  <a:pt x="261678" y="265728"/>
                  <a:pt x="259773" y="268176"/>
                  <a:pt x="257415" y="270172"/>
                </a:cubicBezTo>
                <a:cubicBezTo>
                  <a:pt x="255057" y="272167"/>
                  <a:pt x="252246" y="273799"/>
                  <a:pt x="248981" y="275069"/>
                </a:cubicBezTo>
                <a:cubicBezTo>
                  <a:pt x="245716" y="276339"/>
                  <a:pt x="241907" y="277336"/>
                  <a:pt x="237553" y="278062"/>
                </a:cubicBezTo>
                <a:cubicBezTo>
                  <a:pt x="233200" y="278787"/>
                  <a:pt x="227759" y="279150"/>
                  <a:pt x="221229" y="279150"/>
                </a:cubicBezTo>
                <a:cubicBezTo>
                  <a:pt x="215425" y="279150"/>
                  <a:pt x="210618" y="278878"/>
                  <a:pt x="206809" y="278334"/>
                </a:cubicBezTo>
                <a:cubicBezTo>
                  <a:pt x="203000" y="277790"/>
                  <a:pt x="200098" y="276792"/>
                  <a:pt x="198102" y="275341"/>
                </a:cubicBezTo>
                <a:cubicBezTo>
                  <a:pt x="196107" y="273890"/>
                  <a:pt x="195110" y="272076"/>
                  <a:pt x="195110" y="269900"/>
                </a:cubicBezTo>
                <a:cubicBezTo>
                  <a:pt x="195110" y="267723"/>
                  <a:pt x="195654" y="265002"/>
                  <a:pt x="196742" y="261737"/>
                </a:cubicBezTo>
                <a:lnTo>
                  <a:pt x="268570" y="113184"/>
                </a:lnTo>
                <a:lnTo>
                  <a:pt x="268570" y="44076"/>
                </a:lnTo>
                <a:cubicBezTo>
                  <a:pt x="268570" y="34644"/>
                  <a:pt x="269477" y="27026"/>
                  <a:pt x="271291" y="21222"/>
                </a:cubicBezTo>
                <a:cubicBezTo>
                  <a:pt x="273105" y="15417"/>
                  <a:pt x="276098" y="10974"/>
                  <a:pt x="280269" y="7890"/>
                </a:cubicBezTo>
                <a:cubicBezTo>
                  <a:pt x="284441" y="4806"/>
                  <a:pt x="289702" y="2721"/>
                  <a:pt x="296050" y="1632"/>
                </a:cubicBezTo>
                <a:cubicBezTo>
                  <a:pt x="302398" y="544"/>
                  <a:pt x="310107" y="0"/>
                  <a:pt x="319176" y="0"/>
                </a:cubicBezTo>
                <a:close/>
                <a:moveTo>
                  <a:pt x="124370" y="0"/>
                </a:moveTo>
                <a:cubicBezTo>
                  <a:pt x="133076" y="0"/>
                  <a:pt x="140513" y="544"/>
                  <a:pt x="146680" y="1632"/>
                </a:cubicBezTo>
                <a:cubicBezTo>
                  <a:pt x="152847" y="2721"/>
                  <a:pt x="157926" y="4806"/>
                  <a:pt x="161916" y="7890"/>
                </a:cubicBezTo>
                <a:cubicBezTo>
                  <a:pt x="165907" y="10974"/>
                  <a:pt x="168900" y="15417"/>
                  <a:pt x="170895" y="21222"/>
                </a:cubicBezTo>
                <a:cubicBezTo>
                  <a:pt x="172890" y="27026"/>
                  <a:pt x="173888" y="34644"/>
                  <a:pt x="173888" y="44076"/>
                </a:cubicBezTo>
                <a:cubicBezTo>
                  <a:pt x="173888" y="55322"/>
                  <a:pt x="173344" y="65570"/>
                  <a:pt x="172255" y="74821"/>
                </a:cubicBezTo>
                <a:cubicBezTo>
                  <a:pt x="171167" y="84071"/>
                  <a:pt x="169444" y="92869"/>
                  <a:pt x="167086" y="101212"/>
                </a:cubicBezTo>
                <a:cubicBezTo>
                  <a:pt x="164728" y="109556"/>
                  <a:pt x="161463" y="117809"/>
                  <a:pt x="157291" y="125971"/>
                </a:cubicBezTo>
                <a:cubicBezTo>
                  <a:pt x="153119" y="134133"/>
                  <a:pt x="148131" y="142568"/>
                  <a:pt x="142327" y="151274"/>
                </a:cubicBezTo>
                <a:lnTo>
                  <a:pt x="68322" y="262826"/>
                </a:lnTo>
                <a:cubicBezTo>
                  <a:pt x="66871" y="265728"/>
                  <a:pt x="64966" y="268176"/>
                  <a:pt x="62608" y="270172"/>
                </a:cubicBezTo>
                <a:cubicBezTo>
                  <a:pt x="60250" y="272167"/>
                  <a:pt x="57439" y="273799"/>
                  <a:pt x="54174" y="275069"/>
                </a:cubicBezTo>
                <a:cubicBezTo>
                  <a:pt x="50909" y="276339"/>
                  <a:pt x="47100" y="277336"/>
                  <a:pt x="42747" y="278062"/>
                </a:cubicBezTo>
                <a:cubicBezTo>
                  <a:pt x="38394" y="278787"/>
                  <a:pt x="32952" y="279150"/>
                  <a:pt x="26422" y="279150"/>
                </a:cubicBezTo>
                <a:cubicBezTo>
                  <a:pt x="20618" y="279150"/>
                  <a:pt x="15721" y="278878"/>
                  <a:pt x="11730" y="278334"/>
                </a:cubicBezTo>
                <a:cubicBezTo>
                  <a:pt x="7740" y="277790"/>
                  <a:pt x="4838" y="276792"/>
                  <a:pt x="3024" y="275341"/>
                </a:cubicBezTo>
                <a:cubicBezTo>
                  <a:pt x="1210" y="273890"/>
                  <a:pt x="212" y="272076"/>
                  <a:pt x="31" y="269900"/>
                </a:cubicBezTo>
                <a:cubicBezTo>
                  <a:pt x="-150" y="267723"/>
                  <a:pt x="484" y="265002"/>
                  <a:pt x="1935" y="261737"/>
                </a:cubicBezTo>
                <a:lnTo>
                  <a:pt x="73764" y="113184"/>
                </a:lnTo>
                <a:lnTo>
                  <a:pt x="73764" y="44076"/>
                </a:lnTo>
                <a:cubicBezTo>
                  <a:pt x="73764" y="34644"/>
                  <a:pt x="74670" y="27026"/>
                  <a:pt x="76484" y="21222"/>
                </a:cubicBezTo>
                <a:cubicBezTo>
                  <a:pt x="78298" y="15417"/>
                  <a:pt x="81291" y="10974"/>
                  <a:pt x="85463" y="7890"/>
                </a:cubicBezTo>
                <a:cubicBezTo>
                  <a:pt x="89635" y="4806"/>
                  <a:pt x="94895" y="2721"/>
                  <a:pt x="101243" y="1632"/>
                </a:cubicBezTo>
                <a:cubicBezTo>
                  <a:pt x="107592" y="544"/>
                  <a:pt x="115301" y="0"/>
                  <a:pt x="124370" y="0"/>
                </a:cubicBezTo>
                <a:close/>
              </a:path>
            </a:pathLst>
          </a:custGeom>
          <a:solidFill>
            <a:srgbClr val="F1D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35" name="文本框 5"/>
          <p:cNvSpPr txBox="1"/>
          <p:nvPr/>
        </p:nvSpPr>
        <p:spPr>
          <a:xfrm>
            <a:off x="2306558" y="806132"/>
            <a:ext cx="8900560" cy="574040"/>
          </a:xfrm>
          <a:prstGeom prst="rect"/>
          <a:noFill/>
        </p:spPr>
        <p:txBody>
          <a:bodyPr anchor="t" rtlCol="0" wrap="square">
            <a:spAutoFit/>
          </a:bodyPr>
          <a:p>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F</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E</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A</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T</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U</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RES</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 </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A</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N</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D</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 </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F</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U</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N</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C</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T</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I</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O</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N</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A</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L</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I</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T</a:t>
            </a:r>
            <a:r>
              <a:rPr altLang="en-IN" b="1" sz="3200" lang="en-US">
                <a:solidFill>
                  <a:srgbClr val="D66565"/>
                </a:solidFill>
                <a:latin typeface="Arial" panose="020B0604020202020204" pitchFamily="34" charset="0"/>
                <a:ea typeface="Arial" panose="020B0604020202020204" pitchFamily="34" charset="0"/>
                <a:cs typeface="Arial" panose="020B0604020202020204" pitchFamily="34" charset="0"/>
                <a:sym typeface="+mn-ea"/>
              </a:rPr>
              <a:t>Y</a:t>
            </a:r>
            <a:endParaRPr altLang="en-US" sz="3200" lang="en-US">
              <a:solidFill>
                <a:schemeClr val="tx1">
                  <a:lumMod val="65000"/>
                  <a:lumOff val="35000"/>
                </a:schemeClr>
              </a:solidFill>
              <a:latin typeface="Arial" panose="020B0604020202020204" pitchFamily="34" charset="0"/>
              <a:ea typeface="Arial" panose="020B0604020202020204" pitchFamily="34" charset="0"/>
              <a:cs typeface="Arial" panose="020B0604020202020204" pitchFamily="34" charset="0"/>
              <a:sym typeface="+mn-ea"/>
            </a:endParaRPr>
          </a:p>
        </p:txBody>
      </p:sp>
      <p:sp>
        <p:nvSpPr>
          <p:cNvPr id="1048636" name="文本框 5"/>
          <p:cNvSpPr txBox="1"/>
          <p:nvPr/>
        </p:nvSpPr>
        <p:spPr>
          <a:xfrm>
            <a:off x="212855" y="0"/>
            <a:ext cx="2597785" cy="1691640"/>
          </a:xfrm>
          <a:prstGeom prst="rect"/>
          <a:noFill/>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ctr" fontAlgn="auto" indent="0">
              <a:lnSpc>
                <a:spcPct val="200000"/>
              </a:lnSpc>
            </a:pPr>
            <a:r>
              <a:rPr altLang="en-IN"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0</a:t>
            </a:r>
            <a:r>
              <a:rPr altLang="en-IN" dirty="0" sz="5400" kern="0" lang="en-US" noProof="0">
                <a:ln>
                  <a:noFill/>
                </a:ln>
                <a:solidFill>
                  <a:srgbClr val="D66565"/>
                </a:solidFill>
                <a:latin typeface="Arial" panose="020B0604020202020204" pitchFamily="34" charset="0"/>
                <a:ea typeface="Arial" panose="020B0604020202020204" pitchFamily="34" charset="0"/>
                <a:sym typeface="Arial" panose="020B0604020202020204" pitchFamily="34" charset="0"/>
              </a:rPr>
              <a:t>6</a:t>
            </a:r>
            <a:endParaRPr altLang="zh-CN" dirty="0" sz="900" kern="0" lang="en-US" noProof="0">
              <a:ln>
                <a:noFill/>
              </a:ln>
              <a:solidFill>
                <a:srgbClr val="404040"/>
              </a:solidFill>
              <a:uLnTx/>
              <a:uFillTx/>
              <a:latin typeface="Arial" panose="020B0604020202020204" pitchFamily="34" charset="0"/>
              <a:ea typeface="Arial" panose="020B0604020202020204" pitchFamily="34" charset="0"/>
              <a:sym typeface="Arial" panose="020B0604020202020204" pitchFamily="34" charset="0"/>
            </a:endParaRPr>
          </a:p>
        </p:txBody>
      </p:sp>
      <p:sp>
        <p:nvSpPr>
          <p:cNvPr id="1048637" name="文本框 4"/>
          <p:cNvSpPr txBox="1"/>
          <p:nvPr/>
        </p:nvSpPr>
        <p:spPr>
          <a:xfrm>
            <a:off x="5485448" y="4384848"/>
            <a:ext cx="182881" cy="332740"/>
          </a:xfrm>
          <a:prstGeom prst="rect"/>
          <a:noFill/>
        </p:spPr>
        <p:txBody>
          <a:bodyPr rtlCol="0" wrap="non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endParaRPr altLang="zh-CN" dirty="0" sz="1600" lang="en-US" noProof="0">
              <a:ln>
                <a:noFill/>
              </a:ln>
              <a:solidFill>
                <a:srgbClr val="404040"/>
              </a:solidFill>
              <a:uLnTx/>
              <a:uFillTx/>
              <a:latin typeface="Arial" panose="020B0604020202020204" pitchFamily="34" charset="0"/>
              <a:ea typeface="Arial" panose="020B0604020202020204" pitchFamily="34" charset="0"/>
              <a:cs typeface="Arial" panose="020B0604020202020204" pitchFamily="34" charset="0"/>
              <a:sym typeface="+mn-ea"/>
            </a:endParaRPr>
          </a:p>
        </p:txBody>
      </p:sp>
      <p:sp>
        <p:nvSpPr>
          <p:cNvPr id="1048638" name=""/>
          <p:cNvSpPr txBox="1"/>
          <p:nvPr/>
        </p:nvSpPr>
        <p:spPr>
          <a:xfrm rot="21600000">
            <a:off x="5576886" y="1954138"/>
            <a:ext cx="5661172" cy="1920242"/>
          </a:xfrm>
          <a:prstGeom prst="rect"/>
        </p:spPr>
        <p:txBody>
          <a:bodyPr rtlCol="0" wrap="square">
            <a:spAutoFit/>
          </a:bodyPr>
          <a:p>
            <a:pPr algn="ctr"/>
            <a:r>
              <a:rPr sz="2000" lang="en-GB">
                <a:solidFill>
                  <a:srgbClr val="000000"/>
                </a:solidFill>
              </a:rPr>
              <a:t>defining project scope, managing tasks by breaking them into manageable units, tracking progress through schedules and milestones, allocating resources effectively, facilitating team communication, managing budgets and costs, and mitigating risks</a:t>
            </a:r>
            <a:endParaRPr sz="2800" lang="en-GB">
              <a:solidFill>
                <a:srgbClr val="000000"/>
              </a:solidFill>
            </a:endParaRPr>
          </a:p>
        </p:txBody>
      </p:sp>
      <p:pic>
        <p:nvPicPr>
          <p:cNvPr id="2097165" name="图片 3" descr="bloom-blossom-dried-1077620"/>
          <p:cNvPicPr>
            <a:picLocks/>
          </p:cNvPicPr>
          <p:nvPr/>
        </p:nvPicPr>
        <p:blipFill>
          <a:blip xmlns:r="http://schemas.openxmlformats.org/officeDocument/2006/relationships" r:embed="rId2"/>
          <a:stretch>
            <a:fillRect/>
          </a:stretch>
        </p:blipFill>
        <p:spPr>
          <a:xfrm rot="10800000" flipV="1">
            <a:off x="4335241" y="4431531"/>
            <a:ext cx="3384431" cy="3966879"/>
          </a:xfrm>
          <a:prstGeom prst="rect"/>
        </p:spPr>
      </p:pic>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Arial"/>
        <a:font script="Hebr" typeface="Arial"/>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Arial"/>
        <a:font script="Hebr" typeface="Arial"/>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3.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Arial"/>
        <a:font script="Hebr" typeface="Arial"/>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Override1.xml><?xml version="1.0" encoding="utf-8"?>
<a:themeOverride xmlns:a="http://schemas.openxmlformats.org/drawingml/2006/main">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Arial"/>
      <a:font script="Hebr" typeface="Arial"/>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Application>WPS Presentation</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creator>刘影</dc:creator>
  <cp:lastModifiedBy>s_qianhanru</cp:lastModifiedBy>
  <dcterms:created xsi:type="dcterms:W3CDTF">2018-08-19T21:08:00Z</dcterms:created>
  <dcterms:modified xsi:type="dcterms:W3CDTF">2025-08-30T09:02:56Z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1033-11.2.0.9075</vt:lpwstr>
  </property>
  <property fmtid="{D5CDD505-2E9C-101B-9397-08002B2CF9AE}" pid="3" name="ICV">
    <vt:lpwstr>f498ba5b646a49edb6af907853e04129</vt:lpwstr>
  </property>
</Properties>
</file>